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5" r:id="rId6"/>
    <p:sldId id="266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1494" r:id="rId17"/>
    <p:sldId id="1495" r:id="rId18"/>
    <p:sldId id="1497" r:id="rId19"/>
    <p:sldId id="1496" r:id="rId20"/>
    <p:sldId id="1498" r:id="rId21"/>
    <p:sldId id="261" r:id="rId22"/>
    <p:sldId id="260" r:id="rId23"/>
    <p:sldId id="262" r:id="rId24"/>
    <p:sldId id="263" r:id="rId25"/>
    <p:sldId id="26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6E6"/>
    <a:srgbClr val="020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2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51CB6-8045-4F11-BBF3-6A68369A175D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F54F2-A7DD-43BA-9137-245863F3F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57369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8297A-D9CC-A133-5436-2C86B647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87752C-4D1C-2C6A-8B87-D7AC42B9B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C6C10-86F5-7E02-89C0-7CE9FCF3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3B7E44-D51B-CCF9-DE8D-761F9896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66D9F-9BF5-ED2E-2413-AB1638BC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849DF-9067-9507-7682-EE244863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974798-3A6B-9770-8F36-81C827FCC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9802B-7272-10CD-A0BF-7F393A6E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E36B97-0B45-5448-F8E3-5A31D5D9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7A8AA6-80E5-7B0C-0070-C4C72D1C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48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662DC8-4D22-39C3-0735-9482CC154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D574A0-77AD-D88B-D4CE-36727030E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78944-4730-4953-85A2-FF2FEDE5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8628B-2A77-63D3-1006-C4729A3E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04E3A-98B9-E128-0905-327382AD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3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2"/>
          <p:cNvSpPr txBox="1"/>
          <p:nvPr userDrawn="1"/>
        </p:nvSpPr>
        <p:spPr>
          <a:xfrm>
            <a:off x="11491384" y="6535739"/>
            <a:ext cx="364202" cy="27699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fld id="{9A0DB2DC-4C9A-4742-B13C-FB6460FD3503}" type="slidenum">
              <a:rPr lang="zh-CN" altLang="en-US" sz="1200" smtClean="0">
                <a:solidFill>
                  <a:srgbClr val="606060"/>
                </a:solidFill>
                <a:latin typeface="Times New Roman" panose="02020603050405020304" pitchFamily="18" charset="0"/>
                <a:ea typeface="SimHei" panose="02010609060101010101" pitchFamily="2" charset="-122"/>
              </a:rPr>
              <a:t>‹#›</a:t>
            </a:fld>
            <a:endParaRPr lang="en-US" altLang="zh-CN" sz="1200" dirty="0">
              <a:solidFill>
                <a:srgbClr val="606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" name="object 4"/>
          <p:cNvSpPr/>
          <p:nvPr userDrawn="1"/>
        </p:nvSpPr>
        <p:spPr>
          <a:xfrm>
            <a:off x="321733" y="827088"/>
            <a:ext cx="115824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86792" y="0"/>
              </a:cxn>
            </a:cxnLst>
            <a:rect l="0" t="0" r="0" b="0"/>
            <a:pathLst>
              <a:path w="8686800" h="1">
                <a:moveTo>
                  <a:pt x="0" y="0"/>
                </a:moveTo>
                <a:lnTo>
                  <a:pt x="8686799" y="0"/>
                </a:lnTo>
              </a:path>
            </a:pathLst>
          </a:custGeom>
          <a:noFill/>
          <a:ln w="39370" cap="flat" cmpd="sng">
            <a:solidFill>
              <a:srgbClr val="AE484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8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E7594976-8ECC-4C14-9CAA-28F16340802C}" type="datetime1">
              <a:rPr lang="zh-CN" altLang="en-US" noProof="1" smtClean="0">
                <a:latin typeface="+mn-lt"/>
                <a:ea typeface="+mn-ea"/>
                <a:cs typeface="+mn-cs"/>
              </a:rPr>
              <a:t>2024/4/15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EAA7F098-9DDC-4752-A2D9-F3B043A04AF8}" type="slidenum">
              <a:rPr lang="zh-CN" altLang="en-US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44815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21889-7905-9BE3-1403-16A8548A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FA1B4-A6E3-5BE6-1A21-D49CFB1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FCF68-EE5C-11D1-BC19-81AD24B3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4C4E2-A176-405B-604D-9F0ECD2FC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8ECCE-8AA5-9260-099D-965288C3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93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A9D6-D896-8FEF-2670-7B0A9DB8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BEF1E-7C66-3891-3451-20796207F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3B6AA-9E9A-8A95-81CD-D07E50E9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097C4-265F-D56A-ABD5-AE3CCBEC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E3C63C-9A91-5957-B744-41D6EFEE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3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3BBC-6C16-E7DB-EC47-890C128C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A0CF1-0AC0-A4A2-F7D2-31886A816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7E5BDD-C1F6-FC2F-A7E2-C59037FD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818060-FA2C-2CF4-A164-45D4612A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4995C-F5BB-E49E-1871-192F8E9E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96366-0CF2-B287-6CFA-D4DDEB78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2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01308-9195-71E6-AC23-7D825C26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7D78E-4A34-E236-8956-20CAAAE1E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E89970-92CD-CF3D-58A4-6E994B717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396CC5-52D7-C047-F604-38173A617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2634A6-3789-E3B8-5CB7-7BC5D13D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D81972-840E-85C3-D1F2-BD9F818E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B5B8FA-6425-F4C4-4528-382569FA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42B14A-673F-D6F9-6646-3CC8FDB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8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5A45C-C6E1-1959-EAF2-6FAD6ECE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7974E3-9DE6-6F90-D1AE-94A33768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2CDFB6-6F15-628E-387A-E9910409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431E58-B261-FEEE-4D70-1E8739AB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9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C888B3-C738-DA36-F9CB-9BE30FD0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99FB46-186A-D291-C971-9519A5C1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1B9E3A-C3DE-7691-8C94-CCBC75CF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40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57B08-2FC7-F721-B97B-CBCEE87A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3229B-061F-ED86-8540-629AE8A2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EE6D7-B529-1BF1-CAEA-4AA43B880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FE9EAB-0957-A1D0-C322-222C26F0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D0777B-2C75-9636-B7C9-C8C6BDFD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04166-7B79-7DEF-109A-A40B8457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36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DD7FC-CA30-088B-0832-23445EFB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441E61-E3E2-9AFB-05BA-BB7409D51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818FDA-0C08-EA63-78A9-B94F62DC8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959AA-68CB-20CB-54AE-53BD1B5A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17DFB3-34A8-8BDA-ED5E-62A3E1F6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40F86A-2F79-E9CD-D1BC-7C12277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8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E3FDEF-1625-0EDC-8D1D-250AED43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96F0B-490C-C905-0E83-7B21BEA58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CFDE7-8D29-964E-7431-C06EBD94B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C76A-D401-4DA6-AFA0-EF5B8FE08F1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4600A-C86D-343B-A1B4-BAECAE32C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D426F9-F731-1420-C20E-1761906C2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89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3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.jp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A95413E7-57D7-7A51-6A72-A237854FE239}"/>
              </a:ext>
            </a:extLst>
          </p:cNvPr>
          <p:cNvGrpSpPr/>
          <p:nvPr/>
        </p:nvGrpSpPr>
        <p:grpSpPr>
          <a:xfrm>
            <a:off x="3849994" y="770505"/>
            <a:ext cx="5811938" cy="3412552"/>
            <a:chOff x="3849994" y="770505"/>
            <a:chExt cx="5811938" cy="341255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1A9D69E-2B07-0A07-34F8-E6A7A4D6D4DB}"/>
                </a:ext>
              </a:extLst>
            </p:cNvPr>
            <p:cNvGrpSpPr/>
            <p:nvPr/>
          </p:nvGrpSpPr>
          <p:grpSpPr>
            <a:xfrm>
              <a:off x="3849994" y="770505"/>
              <a:ext cx="5811938" cy="3412552"/>
              <a:chOff x="3849994" y="770505"/>
              <a:chExt cx="5811938" cy="3412552"/>
            </a:xfrm>
          </p:grpSpPr>
          <p:pic>
            <p:nvPicPr>
              <p:cNvPr id="11" name="图片 10" descr="图表, 雷达图&#10;&#10;描述已自动生成">
                <a:extLst>
                  <a:ext uri="{FF2B5EF4-FFF2-40B4-BE49-F238E27FC236}">
                    <a16:creationId xmlns:a16="http://schemas.microsoft.com/office/drawing/2014/main" id="{C22F2DF6-9878-F7D5-608C-DA174E75F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9994" y="2498040"/>
                <a:ext cx="2995586" cy="1685017"/>
              </a:xfrm>
              <a:prstGeom prst="rect">
                <a:avLst/>
              </a:prstGeom>
            </p:spPr>
          </p:pic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9CCAFC13-D364-453D-BA83-59793C9A39EB}"/>
                  </a:ext>
                </a:extLst>
              </p:cNvPr>
              <p:cNvGrpSpPr/>
              <p:nvPr/>
            </p:nvGrpSpPr>
            <p:grpSpPr>
              <a:xfrm>
                <a:off x="6918732" y="770505"/>
                <a:ext cx="2743200" cy="2743200"/>
                <a:chOff x="7015958" y="2007993"/>
                <a:chExt cx="2743200" cy="2743200"/>
              </a:xfrm>
            </p:grpSpPr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7819B190-840F-3757-EA5D-0CB812979C60}"/>
                    </a:ext>
                  </a:extLst>
                </p:cNvPr>
                <p:cNvGrpSpPr/>
                <p:nvPr/>
              </p:nvGrpSpPr>
              <p:grpSpPr>
                <a:xfrm>
                  <a:off x="7015958" y="2007993"/>
                  <a:ext cx="2743200" cy="2743200"/>
                  <a:chOff x="7268344" y="1694576"/>
                  <a:chExt cx="3200400" cy="3200400"/>
                </a:xfrm>
              </p:grpSpPr>
              <p:pic>
                <p:nvPicPr>
                  <p:cNvPr id="13" name="图片 12" descr="图片包含 游戏机&#10;&#10;描述已自动生成">
                    <a:extLst>
                      <a:ext uri="{FF2B5EF4-FFF2-40B4-BE49-F238E27FC236}">
                        <a16:creationId xmlns:a16="http://schemas.microsoft.com/office/drawing/2014/main" id="{BDD84527-43AF-1FAE-48DF-3C64E8BBFE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347" y="1896591"/>
                    <a:ext cx="2631236" cy="2796369"/>
                  </a:xfrm>
                  <a:prstGeom prst="rect">
                    <a:avLst/>
                  </a:prstGeom>
                </p:spPr>
              </p:pic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B5E7428B-725C-1B94-BA49-A18C2BF7B876}"/>
                      </a:ext>
                    </a:extLst>
                  </p:cNvPr>
                  <p:cNvSpPr/>
                  <p:nvPr/>
                </p:nvSpPr>
                <p:spPr>
                  <a:xfrm>
                    <a:off x="7268344" y="1694576"/>
                    <a:ext cx="3200400" cy="3200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BB9AE6BD-6D52-05AC-B27D-FD2C52D9A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8246" y="4251432"/>
                  <a:ext cx="283254" cy="0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CCED58D1-AB56-D5D3-7A38-AB3F6F61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0731" y="2884613"/>
                  <a:ext cx="15030" cy="136192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0108507F-FB8F-D9D3-FFEB-504440BF9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8246" y="2889504"/>
                  <a:ext cx="283254" cy="0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0EA3CD97-F3E1-1444-E25C-15EAC91BEA61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817328" y="3417915"/>
                      <a:ext cx="1048171" cy="22615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=3.567 Å</m:t>
                            </m:r>
                          </m:oMath>
                        </m:oMathPara>
                      </a14:m>
                      <a:endParaRPr lang="zh-CN" altLang="en-US" sz="14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0EA3CD97-F3E1-1444-E25C-15EAC91BEA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6817328" y="3417915"/>
                      <a:ext cx="1048171" cy="22615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8108" t="-4651" r="-16216" b="-23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8DA9D41-F9EF-A938-E5BC-807077C13F26}"/>
                  </a:ext>
                </a:extLst>
              </p:cNvPr>
              <p:cNvSpPr/>
              <p:nvPr/>
            </p:nvSpPr>
            <p:spPr>
              <a:xfrm>
                <a:off x="5474208" y="2912721"/>
                <a:ext cx="91440" cy="9144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005FC67-6B24-B675-49AC-2A7163EE3618}"/>
                  </a:ext>
                </a:extLst>
              </p:cNvPr>
              <p:cNvCxnSpPr>
                <a:cxnSpLocks/>
                <a:stCxn id="30" idx="1"/>
                <a:endCxn id="14" idx="1"/>
              </p:cNvCxnSpPr>
              <p:nvPr/>
            </p:nvCxnSpPr>
            <p:spPr>
              <a:xfrm flipV="1">
                <a:off x="5487599" y="1172237"/>
                <a:ext cx="1832865" cy="17538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5188F26-9635-D88B-7FC6-FDA0B8E0F10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5519928" y="3004161"/>
                <a:ext cx="2545080" cy="4895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C45EB02-420F-0916-CA1F-95565EA4B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4848" y="2137025"/>
              <a:ext cx="423257" cy="4537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A19578C8-C261-19A4-0A41-FBBF3C07C4CC}"/>
                    </a:ext>
                  </a:extLst>
                </p:cNvPr>
                <p:cNvSpPr txBox="1"/>
                <p:nvPr/>
              </p:nvSpPr>
              <p:spPr>
                <a:xfrm rot="18865731">
                  <a:off x="7282717" y="2107007"/>
                  <a:ext cx="1711960" cy="2700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1.44 Å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A19578C8-C261-19A4-0A41-FBBF3C07C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65731">
                  <a:off x="7282717" y="2107007"/>
                  <a:ext cx="1711960" cy="2700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5096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430545C-DA7B-ACCA-9538-7D02AFC8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781" y="414798"/>
            <a:ext cx="3633821" cy="3265117"/>
          </a:xfrm>
          <a:prstGeom prst="rect">
            <a:avLst/>
          </a:prstGeom>
        </p:spPr>
      </p:pic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27F130F9-568A-C5E0-5389-C0AA6A737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"/>
          <a:stretch/>
        </p:blipFill>
        <p:spPr>
          <a:xfrm>
            <a:off x="222584" y="580771"/>
            <a:ext cx="4202430" cy="29331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9FEEBD-0BC5-4409-6436-005E39ECA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415" y="554909"/>
            <a:ext cx="3610923" cy="29848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3C32B0-0136-44A5-4575-B18718C8D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84" y="3935528"/>
            <a:ext cx="5466501" cy="312629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5479768-4F6E-4460-3B0A-D5D8F8EA61B0}"/>
              </a:ext>
            </a:extLst>
          </p:cNvPr>
          <p:cNvGrpSpPr/>
          <p:nvPr/>
        </p:nvGrpSpPr>
        <p:grpSpPr>
          <a:xfrm>
            <a:off x="5790452" y="3935528"/>
            <a:ext cx="5772150" cy="3126291"/>
            <a:chOff x="5790452" y="3935528"/>
            <a:chExt cx="5772150" cy="31262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70ADB5-1FF4-A3D4-0ACF-390DEA62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0452" y="3935528"/>
              <a:ext cx="5772150" cy="312629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BE4F68-0A06-6EC0-AA3A-F0290DF97E09}"/>
                </a:ext>
              </a:extLst>
            </p:cNvPr>
            <p:cNvSpPr/>
            <p:nvPr/>
          </p:nvSpPr>
          <p:spPr>
            <a:xfrm>
              <a:off x="5790452" y="4078224"/>
              <a:ext cx="188976" cy="231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EA370BB-7C2B-EB9C-481F-3D58803EAB5D}"/>
              </a:ext>
            </a:extLst>
          </p:cNvPr>
          <p:cNvSpPr txBox="1"/>
          <p:nvPr/>
        </p:nvSpPr>
        <p:spPr>
          <a:xfrm>
            <a:off x="222584" y="580771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3347B1-D725-B024-E41B-009C3228FF63}"/>
              </a:ext>
            </a:extLst>
          </p:cNvPr>
          <p:cNvSpPr txBox="1"/>
          <p:nvPr/>
        </p:nvSpPr>
        <p:spPr>
          <a:xfrm>
            <a:off x="4347857" y="58077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44BEDF-0DCF-5CF8-467C-6449A8048BD8}"/>
              </a:ext>
            </a:extLst>
          </p:cNvPr>
          <p:cNvSpPr txBox="1"/>
          <p:nvPr/>
        </p:nvSpPr>
        <p:spPr>
          <a:xfrm>
            <a:off x="8059236" y="58077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23143A-C5F8-92FF-3862-4443AA03C3FC}"/>
              </a:ext>
            </a:extLst>
          </p:cNvPr>
          <p:cNvSpPr txBox="1"/>
          <p:nvPr/>
        </p:nvSpPr>
        <p:spPr>
          <a:xfrm>
            <a:off x="228194" y="3679915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(d)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E03C62-A24E-DF0B-30B4-B438E8F9DCC2}"/>
              </a:ext>
            </a:extLst>
          </p:cNvPr>
          <p:cNvSpPr txBox="1"/>
          <p:nvPr/>
        </p:nvSpPr>
        <p:spPr>
          <a:xfrm>
            <a:off x="5889052" y="3679697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(e)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8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6B39111-3D02-B72A-BE4D-1C3AEACC2A60}"/>
              </a:ext>
            </a:extLst>
          </p:cNvPr>
          <p:cNvGrpSpPr/>
          <p:nvPr/>
        </p:nvGrpSpPr>
        <p:grpSpPr>
          <a:xfrm>
            <a:off x="882308" y="0"/>
            <a:ext cx="10421772" cy="6858000"/>
            <a:chOff x="882308" y="0"/>
            <a:chExt cx="10421772" cy="6858000"/>
          </a:xfrm>
        </p:grpSpPr>
        <p:pic>
          <p:nvPicPr>
            <p:cNvPr id="5" name="图片 4" descr="图形用户界面, 图示&#10;&#10;描述已自动生成">
              <a:extLst>
                <a:ext uri="{FF2B5EF4-FFF2-40B4-BE49-F238E27FC236}">
                  <a16:creationId xmlns:a16="http://schemas.microsoft.com/office/drawing/2014/main" id="{A80C9265-1132-F1AD-9B70-7CAC1B861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19" y="0"/>
              <a:ext cx="10416161" cy="6858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7D9BB39-EA59-61E3-DBED-F6D1843538B0}"/>
                </a:ext>
              </a:extLst>
            </p:cNvPr>
            <p:cNvSpPr txBox="1"/>
            <p:nvPr/>
          </p:nvSpPr>
          <p:spPr>
            <a:xfrm>
              <a:off x="887919" y="0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3902C5A-C5E7-3B3B-785F-C7F2C65DE181}"/>
                </a:ext>
              </a:extLst>
            </p:cNvPr>
            <p:cNvSpPr txBox="1"/>
            <p:nvPr/>
          </p:nvSpPr>
          <p:spPr>
            <a:xfrm>
              <a:off x="882308" y="3575218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8B09D89-262B-7890-C584-532E7DB6CF83}"/>
              </a:ext>
            </a:extLst>
          </p:cNvPr>
          <p:cNvGrpSpPr/>
          <p:nvPr/>
        </p:nvGrpSpPr>
        <p:grpSpPr>
          <a:xfrm>
            <a:off x="1308666" y="1586076"/>
            <a:ext cx="9649531" cy="4771946"/>
            <a:chOff x="1308666" y="1586076"/>
            <a:chExt cx="9649531" cy="477194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57B4524-C5A3-CFF5-9D07-9DDAAA817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325"/>
            <a:stretch/>
          </p:blipFill>
          <p:spPr>
            <a:xfrm>
              <a:off x="1308666" y="3705727"/>
              <a:ext cx="9649531" cy="265229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A8FC675-709F-2451-B87F-4B39FB2AA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9337"/>
            <a:stretch/>
          </p:blipFill>
          <p:spPr>
            <a:xfrm>
              <a:off x="1308666" y="1802064"/>
              <a:ext cx="9649531" cy="1417053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579008C-7C23-ECE2-17B3-60F24722ADF8}"/>
                </a:ext>
              </a:extLst>
            </p:cNvPr>
            <p:cNvSpPr txBox="1"/>
            <p:nvPr/>
          </p:nvSpPr>
          <p:spPr>
            <a:xfrm>
              <a:off x="1388310" y="1586076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0DCA865-932E-38E3-4AA3-B1D95263A66A}"/>
                </a:ext>
              </a:extLst>
            </p:cNvPr>
            <p:cNvSpPr txBox="1"/>
            <p:nvPr/>
          </p:nvSpPr>
          <p:spPr>
            <a:xfrm>
              <a:off x="1388310" y="3705727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628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2ABC0-F020-CE43-8728-9EB631D696A3}"/>
              </a:ext>
            </a:extLst>
          </p:cNvPr>
          <p:cNvGrpSpPr/>
          <p:nvPr/>
        </p:nvGrpSpPr>
        <p:grpSpPr>
          <a:xfrm>
            <a:off x="0" y="240929"/>
            <a:ext cx="12192000" cy="6333363"/>
            <a:chOff x="0" y="240929"/>
            <a:chExt cx="12192000" cy="6333363"/>
          </a:xfrm>
        </p:grpSpPr>
        <p:pic>
          <p:nvPicPr>
            <p:cNvPr id="3" name="图片 2" descr="图形用户界面, 文本, 应用程序, Word&#10;&#10;描述已自动生成">
              <a:extLst>
                <a:ext uri="{FF2B5EF4-FFF2-40B4-BE49-F238E27FC236}">
                  <a16:creationId xmlns:a16="http://schemas.microsoft.com/office/drawing/2014/main" id="{97D6C32F-D0AA-FFA7-99EF-8274AB3B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3708"/>
              <a:ext cx="12192000" cy="629058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906B0B-282A-7D29-EE64-12C6B9488D62}"/>
                </a:ext>
              </a:extLst>
            </p:cNvPr>
            <p:cNvSpPr txBox="1"/>
            <p:nvPr/>
          </p:nvSpPr>
          <p:spPr>
            <a:xfrm>
              <a:off x="425784" y="24092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F64163-70E6-87E3-4E82-C0DB1B7E79CE}"/>
                </a:ext>
              </a:extLst>
            </p:cNvPr>
            <p:cNvSpPr txBox="1"/>
            <p:nvPr/>
          </p:nvSpPr>
          <p:spPr>
            <a:xfrm>
              <a:off x="414562" y="342900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09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01736F4-3CB2-1E7E-A0CC-8EF91BD5A911}"/>
              </a:ext>
            </a:extLst>
          </p:cNvPr>
          <p:cNvGrpSpPr/>
          <p:nvPr/>
        </p:nvGrpSpPr>
        <p:grpSpPr>
          <a:xfrm>
            <a:off x="1726197" y="1087614"/>
            <a:ext cx="6492240" cy="4032831"/>
            <a:chOff x="1726197" y="1087614"/>
            <a:chExt cx="6492240" cy="403283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528E262-2BF0-6B4E-5A97-DDC35BB859AA}"/>
                </a:ext>
              </a:extLst>
            </p:cNvPr>
            <p:cNvGrpSpPr/>
            <p:nvPr/>
          </p:nvGrpSpPr>
          <p:grpSpPr>
            <a:xfrm>
              <a:off x="1726197" y="1173648"/>
              <a:ext cx="6492240" cy="3946797"/>
              <a:chOff x="5378450" y="954405"/>
              <a:chExt cx="6492240" cy="3946797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E793BDE9-1671-242A-A35D-AC7E7CB50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78450" y="954405"/>
                <a:ext cx="6492240" cy="2624455"/>
              </a:xfrm>
              <a:prstGeom prst="rect">
                <a:avLst/>
              </a:prstGeom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D55A83-509C-56BC-57D6-374E9469A5EC}"/>
                  </a:ext>
                </a:extLst>
              </p:cNvPr>
              <p:cNvSpPr txBox="1"/>
              <p:nvPr/>
            </p:nvSpPr>
            <p:spPr>
              <a:xfrm>
                <a:off x="6647815" y="3692908"/>
                <a:ext cx="1560195" cy="829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&gt;&gt; 1/</a:t>
                </a:r>
                <a:r>
                  <a:rPr lang="en-US" altLang="zh-CN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&lt;&lt; </a:t>
                </a:r>
                <a:r>
                  <a:rPr lang="en-US" altLang="zh-CN" sz="16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2D8131-C8B2-D09E-778A-0A125B364489}"/>
                  </a:ext>
                </a:extLst>
              </p:cNvPr>
              <p:cNvSpPr txBox="1"/>
              <p:nvPr/>
            </p:nvSpPr>
            <p:spPr>
              <a:xfrm>
                <a:off x="9715500" y="3664894"/>
                <a:ext cx="1626870" cy="337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&lt;&lt; 1/</a:t>
                </a:r>
                <a:r>
                  <a:rPr lang="en-US" altLang="zh-CN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&gt;&gt; </a:t>
                </a:r>
                <a:r>
                  <a:rPr lang="en-US" altLang="zh-CN" sz="16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421E5F34-11DA-91CA-7020-DD6F58B061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335" y="4082836"/>
                    <a:ext cx="1025088" cy="8183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421E5F34-11DA-91CA-7020-DD6F58B061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7335" y="4082836"/>
                    <a:ext cx="1025088" cy="8183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E75C5C9E-5B3D-5D42-C680-77D362C84BD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3059" y="4155944"/>
                    <a:ext cx="1011752" cy="56720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E75C5C9E-5B3D-5D42-C680-77D362C84B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3059" y="4155944"/>
                    <a:ext cx="1011752" cy="56720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2ADAF0D-2AF2-6992-54B9-3A2F2DB21316}"/>
                </a:ext>
              </a:extLst>
            </p:cNvPr>
            <p:cNvSpPr txBox="1"/>
            <p:nvPr/>
          </p:nvSpPr>
          <p:spPr>
            <a:xfrm>
              <a:off x="1726197" y="1087614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E4AB8A-6C9B-409D-0AEC-7494DFFCB847}"/>
                </a:ext>
              </a:extLst>
            </p:cNvPr>
            <p:cNvSpPr txBox="1"/>
            <p:nvPr/>
          </p:nvSpPr>
          <p:spPr>
            <a:xfrm>
              <a:off x="5077995" y="1087652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85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4EAEB14-C3F4-AA2D-84D1-33D138EFF03D}"/>
              </a:ext>
            </a:extLst>
          </p:cNvPr>
          <p:cNvGrpSpPr/>
          <p:nvPr/>
        </p:nvGrpSpPr>
        <p:grpSpPr>
          <a:xfrm>
            <a:off x="373049" y="0"/>
            <a:ext cx="11114959" cy="3021263"/>
            <a:chOff x="373049" y="0"/>
            <a:chExt cx="11114959" cy="302126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2976B28-3C62-58DE-4522-D4BC0FB43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591"/>
            <a:stretch/>
          </p:blipFill>
          <p:spPr>
            <a:xfrm>
              <a:off x="703991" y="0"/>
              <a:ext cx="10784017" cy="2085474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F6E5B80-9D37-EF40-AE08-703DADD39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355"/>
            <a:stretch/>
          </p:blipFill>
          <p:spPr>
            <a:xfrm>
              <a:off x="703991" y="2085474"/>
              <a:ext cx="10784017" cy="93578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5FEF157-7A7B-001D-E505-F866A389D90E}"/>
                </a:ext>
              </a:extLst>
            </p:cNvPr>
            <p:cNvSpPr txBox="1"/>
            <p:nvPr/>
          </p:nvSpPr>
          <p:spPr>
            <a:xfrm>
              <a:off x="378660" y="0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EB9B589-C025-51BF-C5CF-26E69FDAEC98}"/>
                </a:ext>
              </a:extLst>
            </p:cNvPr>
            <p:cNvSpPr txBox="1"/>
            <p:nvPr/>
          </p:nvSpPr>
          <p:spPr>
            <a:xfrm>
              <a:off x="373049" y="2023414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32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5"/>
          <p:cNvSpPr txBox="1"/>
          <p:nvPr/>
        </p:nvSpPr>
        <p:spPr>
          <a:xfrm>
            <a:off x="335519" y="127177"/>
            <a:ext cx="10940062" cy="492443"/>
          </a:xfrm>
          <a:prstGeom prst="rect">
            <a:avLst/>
          </a:prstGeom>
        </p:spPr>
        <p:txBody>
          <a:bodyPr wrap="square" lIns="0" tIns="0" rIns="0" bIns="0" anchor="b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b="1" spc="-5" noProof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Hahn Echo Decay Shapes</a:t>
            </a:r>
            <a:endParaRPr lang="zh-CN" altLang="en-US" sz="3200" b="1" spc="-5" noProof="1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E36E471-35C5-41D3-B46C-EACBF51D935E}"/>
              </a:ext>
            </a:extLst>
          </p:cNvPr>
          <p:cNvGrpSpPr/>
          <p:nvPr/>
        </p:nvGrpSpPr>
        <p:grpSpPr>
          <a:xfrm>
            <a:off x="136399" y="856148"/>
            <a:ext cx="7961703" cy="5145704"/>
            <a:chOff x="136399" y="856148"/>
            <a:chExt cx="7961703" cy="514570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D3A1C51-D863-C26D-7B93-5695605899CE}"/>
                </a:ext>
              </a:extLst>
            </p:cNvPr>
            <p:cNvSpPr txBox="1"/>
            <p:nvPr/>
          </p:nvSpPr>
          <p:spPr>
            <a:xfrm>
              <a:off x="1906119" y="3843888"/>
              <a:ext cx="10966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&lt;&lt;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400" b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5562AD5-1FAE-A951-C67F-848D81BB37EB}"/>
                    </a:ext>
                  </a:extLst>
                </p:cNvPr>
                <p:cNvSpPr txBox="1"/>
                <p:nvPr/>
              </p:nvSpPr>
              <p:spPr>
                <a:xfrm>
                  <a:off x="1019075" y="4400408"/>
                  <a:ext cx="2634343" cy="7618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5562AD5-1FAE-A951-C67F-848D81BB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075" y="4400408"/>
                  <a:ext cx="2634343" cy="7618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6BDEBA4-EA98-C7E2-86A6-F45A52A82E7F}"/>
                </a:ext>
              </a:extLst>
            </p:cNvPr>
            <p:cNvSpPr txBox="1"/>
            <p:nvPr/>
          </p:nvSpPr>
          <p:spPr>
            <a:xfrm>
              <a:off x="6021995" y="3843887"/>
              <a:ext cx="10966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&gt;&gt;</a:t>
              </a:r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400" b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319BBD7-7A4F-ABB8-14AE-18992BE04B2E}"/>
                    </a:ext>
                  </a:extLst>
                </p:cNvPr>
                <p:cNvSpPr txBox="1"/>
                <p:nvPr/>
              </p:nvSpPr>
              <p:spPr>
                <a:xfrm>
                  <a:off x="5187165" y="4581259"/>
                  <a:ext cx="276629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⁡(−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319BBD7-7A4F-ABB8-14AE-18992BE04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165" y="4581259"/>
                  <a:ext cx="2766295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8A61106-3449-4B4E-70BD-53813AA6396D}"/>
                    </a:ext>
                  </a:extLst>
                </p:cNvPr>
                <p:cNvSpPr txBox="1"/>
                <p:nvPr/>
              </p:nvSpPr>
              <p:spPr>
                <a:xfrm>
                  <a:off x="1721398" y="5183486"/>
                  <a:ext cx="1250855" cy="8183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8A61106-3449-4B4E-70BD-53813AA63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1398" y="5183486"/>
                  <a:ext cx="1250855" cy="8183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05314EC-D572-2475-E34C-0E9EFAEAF6D4}"/>
                    </a:ext>
                  </a:extLst>
                </p:cNvPr>
                <p:cNvSpPr txBox="1"/>
                <p:nvPr/>
              </p:nvSpPr>
              <p:spPr>
                <a:xfrm>
                  <a:off x="5650348" y="5454169"/>
                  <a:ext cx="18399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05314EC-D572-2475-E34C-0E9EFAEAF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48" y="5454169"/>
                  <a:ext cx="18399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18" t="-4444" r="-662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BE6E323-B0A4-D85E-9E58-32A4096FB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957" y="856148"/>
              <a:ext cx="3739621" cy="298774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60573B7-5201-A309-790E-C6E78A2CF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8481" y="856148"/>
              <a:ext cx="3739621" cy="298773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1CC3BA4-C538-16AC-B125-1F790DBEBA6B}"/>
                </a:ext>
              </a:extLst>
            </p:cNvPr>
            <p:cNvSpPr txBox="1"/>
            <p:nvPr/>
          </p:nvSpPr>
          <p:spPr>
            <a:xfrm>
              <a:off x="136399" y="903705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7FFE102-1285-F5EA-89EF-65E0322976A1}"/>
                </a:ext>
              </a:extLst>
            </p:cNvPr>
            <p:cNvSpPr txBox="1"/>
            <p:nvPr/>
          </p:nvSpPr>
          <p:spPr>
            <a:xfrm>
              <a:off x="4140312" y="903705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024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316D027-6810-FD7D-791A-CCCF38812D46}"/>
              </a:ext>
            </a:extLst>
          </p:cNvPr>
          <p:cNvGrpSpPr/>
          <p:nvPr/>
        </p:nvGrpSpPr>
        <p:grpSpPr>
          <a:xfrm>
            <a:off x="1385354" y="-310652"/>
            <a:ext cx="9226755" cy="7705510"/>
            <a:chOff x="1385354" y="-310652"/>
            <a:chExt cx="9226755" cy="770551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D7CF8A7-D3DC-1FD4-A0E1-6FBEC61B61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85354" y="-310652"/>
              <a:ext cx="9226755" cy="1834992"/>
              <a:chOff x="105749" y="3463898"/>
              <a:chExt cx="5592660" cy="1112253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162338DC-E2D7-6BAB-318E-6944E8512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3228" b="58337"/>
              <a:stretch/>
            </p:blipFill>
            <p:spPr>
              <a:xfrm>
                <a:off x="105749" y="3463898"/>
                <a:ext cx="5592660" cy="1112253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3388095-975B-567A-0824-3B8E6E6EED1C}"/>
                  </a:ext>
                </a:extLst>
              </p:cNvPr>
              <p:cNvSpPr txBox="1"/>
              <p:nvPr/>
            </p:nvSpPr>
            <p:spPr>
              <a:xfrm>
                <a:off x="325016" y="3677622"/>
                <a:ext cx="440094" cy="354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A470C5-2E1D-19B1-2D98-808B47E36F4B}"/>
                  </a:ext>
                </a:extLst>
              </p:cNvPr>
              <p:cNvSpPr txBox="1"/>
              <p:nvPr/>
            </p:nvSpPr>
            <p:spPr>
              <a:xfrm>
                <a:off x="325016" y="4101269"/>
                <a:ext cx="440094" cy="354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altLang="zh-CN" sz="3200" b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altLang="zh-CN" sz="3200" b="1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40F3BC1-DCA2-D420-1C40-449FE7341240}"/>
                  </a:ext>
                </a:extLst>
              </p:cNvPr>
              <p:cNvSpPr txBox="1"/>
              <p:nvPr/>
            </p:nvSpPr>
            <p:spPr>
              <a:xfrm>
                <a:off x="4974772" y="3677622"/>
                <a:ext cx="440094" cy="354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094825-45D8-D409-ED75-42B7BA38703F}"/>
                  </a:ext>
                </a:extLst>
              </p:cNvPr>
              <p:cNvSpPr txBox="1"/>
              <p:nvPr/>
            </p:nvSpPr>
            <p:spPr>
              <a:xfrm>
                <a:off x="4974772" y="4101269"/>
                <a:ext cx="440094" cy="354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altLang="zh-CN" sz="3200" b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altLang="zh-CN" sz="3200" b="1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70CD01F-4FFC-25A3-3F2F-97C9400B7A4D}"/>
                </a:ext>
              </a:extLst>
            </p:cNvPr>
            <p:cNvGrpSpPr/>
            <p:nvPr/>
          </p:nvGrpSpPr>
          <p:grpSpPr>
            <a:xfrm>
              <a:off x="1490322" y="-221190"/>
              <a:ext cx="8716073" cy="7616048"/>
              <a:chOff x="1490322" y="-221190"/>
              <a:chExt cx="8716073" cy="7616048"/>
            </a:xfrm>
          </p:grpSpPr>
          <p:pic>
            <p:nvPicPr>
              <p:cNvPr id="5" name="Picture 2" descr="Fig. 5">
                <a:extLst>
                  <a:ext uri="{FF2B5EF4-FFF2-40B4-BE49-F238E27FC236}">
                    <a16:creationId xmlns:a16="http://schemas.microsoft.com/office/drawing/2014/main" id="{ED12436C-36CD-610E-984B-5DC9B4FC6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9891" y="1379282"/>
                <a:ext cx="8626504" cy="6015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52A704-4777-4FC9-2054-4571856A3498}"/>
                  </a:ext>
                </a:extLst>
              </p:cNvPr>
              <p:cNvSpPr/>
              <p:nvPr/>
            </p:nvSpPr>
            <p:spPr>
              <a:xfrm>
                <a:off x="1579891" y="1422740"/>
                <a:ext cx="245979" cy="20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505DD94-B179-4548-7C57-9B39CE212EA1}"/>
                  </a:ext>
                </a:extLst>
              </p:cNvPr>
              <p:cNvSpPr/>
              <p:nvPr/>
            </p:nvSpPr>
            <p:spPr>
              <a:xfrm>
                <a:off x="1579891" y="4730087"/>
                <a:ext cx="245979" cy="20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2EDCF3-5828-ADE6-FC53-FB207FB9F76D}"/>
                  </a:ext>
                </a:extLst>
              </p:cNvPr>
              <p:cNvSpPr/>
              <p:nvPr/>
            </p:nvSpPr>
            <p:spPr>
              <a:xfrm>
                <a:off x="5818838" y="4747148"/>
                <a:ext cx="245979" cy="20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6E22192-5602-CD41-1D5D-F8BAFF159CB0}"/>
                  </a:ext>
                </a:extLst>
              </p:cNvPr>
              <p:cNvSpPr txBox="1"/>
              <p:nvPr/>
            </p:nvSpPr>
            <p:spPr>
              <a:xfrm>
                <a:off x="1490322" y="-221190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4B425BC-1A00-8613-D963-A2F6DAD1458C}"/>
                  </a:ext>
                </a:extLst>
              </p:cNvPr>
              <p:cNvSpPr txBox="1"/>
              <p:nvPr/>
            </p:nvSpPr>
            <p:spPr>
              <a:xfrm>
                <a:off x="1490322" y="1294435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2D2E70-5294-CC45-1DB2-5C7B49176018}"/>
                  </a:ext>
                </a:extLst>
              </p:cNvPr>
              <p:cNvSpPr txBox="1"/>
              <p:nvPr/>
            </p:nvSpPr>
            <p:spPr>
              <a:xfrm>
                <a:off x="1490322" y="4495379"/>
                <a:ext cx="4251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A0DC094-7089-81A2-6B82-8FD6DC2EBDFF}"/>
                  </a:ext>
                </a:extLst>
              </p:cNvPr>
              <p:cNvSpPr txBox="1"/>
              <p:nvPr/>
            </p:nvSpPr>
            <p:spPr>
              <a:xfrm>
                <a:off x="5729269" y="4492366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3375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89BE95B8-0174-BB92-FBCE-8BFEED88B10A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6" name="图片 5" descr="桌子上摆放着黑色的机器&#10;&#10;低可信度描述已自动生成">
              <a:extLst>
                <a:ext uri="{FF2B5EF4-FFF2-40B4-BE49-F238E27FC236}">
                  <a16:creationId xmlns:a16="http://schemas.microsoft.com/office/drawing/2014/main" id="{9BD083A2-DD6A-20A7-8ED3-3E5D094AE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484755-1576-377E-D593-50706D83E2B9}"/>
                </a:ext>
              </a:extLst>
            </p:cNvPr>
            <p:cNvSpPr txBox="1"/>
            <p:nvPr/>
          </p:nvSpPr>
          <p:spPr>
            <a:xfrm>
              <a:off x="6356326" y="1639848"/>
              <a:ext cx="915635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52DE71B-E738-5EFD-12FF-19ABAFCA5BE9}"/>
                </a:ext>
              </a:extLst>
            </p:cNvPr>
            <p:cNvSpPr txBox="1"/>
            <p:nvPr/>
          </p:nvSpPr>
          <p:spPr>
            <a:xfrm>
              <a:off x="4962355" y="4335780"/>
              <a:ext cx="1851789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Piezo XYZ Stage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94101DF-D6A1-B231-B27E-4BBB3225645D}"/>
                </a:ext>
              </a:extLst>
            </p:cNvPr>
            <p:cNvSpPr txBox="1"/>
            <p:nvPr/>
          </p:nvSpPr>
          <p:spPr>
            <a:xfrm>
              <a:off x="6453062" y="3006090"/>
              <a:ext cx="113364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Objective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1C102E52-C32F-97A1-E88A-3F4147F17633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5888250" y="3802380"/>
              <a:ext cx="101070" cy="5334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0FA3587-16A9-3E39-F56F-AE4EA4D9CEA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5928360" y="3074670"/>
              <a:ext cx="524702" cy="1160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01F1FB1-4A97-91D2-C16E-8FFC78610A8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835675" y="1824514"/>
              <a:ext cx="520651" cy="49911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8613BA6-D1CC-EDE5-0810-D0D355CFE603}"/>
                </a:ext>
              </a:extLst>
            </p:cNvPr>
            <p:cNvSpPr txBox="1"/>
            <p:nvPr/>
          </p:nvSpPr>
          <p:spPr>
            <a:xfrm>
              <a:off x="4017546" y="352782"/>
              <a:ext cx="207845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MW Coaxial Cable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CD1F2589-75CA-F30E-1690-DDB5607A8FDE}"/>
                </a:ext>
              </a:extLst>
            </p:cNvPr>
            <p:cNvCxnSpPr>
              <a:cxnSpLocks/>
            </p:cNvCxnSpPr>
            <p:nvPr/>
          </p:nvCxnSpPr>
          <p:spPr>
            <a:xfrm>
              <a:off x="4962355" y="722114"/>
              <a:ext cx="409745" cy="73622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4D0667B-F3A0-EB70-FCD4-B9F552484820}"/>
                </a:ext>
              </a:extLst>
            </p:cNvPr>
            <p:cNvSpPr txBox="1"/>
            <p:nvPr/>
          </p:nvSpPr>
          <p:spPr>
            <a:xfrm>
              <a:off x="3171726" y="5480804"/>
              <a:ext cx="2095445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Manual XYZ Stage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5A0C430-7B28-169D-6233-A3FC3027DF43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 flipV="1">
              <a:off x="4076700" y="3893820"/>
              <a:ext cx="142749" cy="158698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1040B2C6-AC2F-8132-5C57-B8A36226CDCE}"/>
                </a:ext>
              </a:extLst>
            </p:cNvPr>
            <p:cNvCxnSpPr>
              <a:cxnSpLocks/>
            </p:cNvCxnSpPr>
            <p:nvPr/>
          </p:nvCxnSpPr>
          <p:spPr>
            <a:xfrm>
              <a:off x="5267171" y="5665470"/>
              <a:ext cx="127078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97C8FA7-5DFE-355D-4D24-95243A4336E1}"/>
                </a:ext>
              </a:extLst>
            </p:cNvPr>
            <p:cNvSpPr txBox="1"/>
            <p:nvPr/>
          </p:nvSpPr>
          <p:spPr>
            <a:xfrm>
              <a:off x="7116064" y="661928"/>
              <a:ext cx="941283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A39EFC8-06D1-5C82-4B7C-673A3D4FBC24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7586706" y="1031260"/>
              <a:ext cx="117114" cy="6619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121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1A729FF2-EB5F-81F7-08E5-430BF19FB9C5}"/>
              </a:ext>
            </a:extLst>
          </p:cNvPr>
          <p:cNvGrpSpPr/>
          <p:nvPr/>
        </p:nvGrpSpPr>
        <p:grpSpPr>
          <a:xfrm>
            <a:off x="2382911" y="622314"/>
            <a:ext cx="9740685" cy="5894956"/>
            <a:chOff x="2382911" y="622314"/>
            <a:chExt cx="9740685" cy="5894956"/>
          </a:xfrm>
        </p:grpSpPr>
        <p:cxnSp>
          <p:nvCxnSpPr>
            <p:cNvPr id="1132" name="直接连接符 1131">
              <a:extLst>
                <a:ext uri="{FF2B5EF4-FFF2-40B4-BE49-F238E27FC236}">
                  <a16:creationId xmlns:a16="http://schemas.microsoft.com/office/drawing/2014/main" id="{80926D8F-664F-24EC-72D7-8EF5FD04E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292" y="3244455"/>
              <a:ext cx="1836587" cy="2682"/>
            </a:xfrm>
            <a:prstGeom prst="line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直接连接符 1068">
              <a:extLst>
                <a:ext uri="{FF2B5EF4-FFF2-40B4-BE49-F238E27FC236}">
                  <a16:creationId xmlns:a16="http://schemas.microsoft.com/office/drawing/2014/main" id="{BE29BA38-B052-6AEB-3BC8-80E9CB1A4C85}"/>
                </a:ext>
              </a:extLst>
            </p:cNvPr>
            <p:cNvCxnSpPr>
              <a:cxnSpLocks/>
            </p:cNvCxnSpPr>
            <p:nvPr/>
          </p:nvCxnSpPr>
          <p:spPr>
            <a:xfrm>
              <a:off x="8544308" y="2389935"/>
              <a:ext cx="1283" cy="1945326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1" name="直接连接符 1070">
              <a:extLst>
                <a:ext uri="{FF2B5EF4-FFF2-40B4-BE49-F238E27FC236}">
                  <a16:creationId xmlns:a16="http://schemas.microsoft.com/office/drawing/2014/main" id="{94F8EC66-EB24-E678-4366-26397C1CBD39}"/>
                </a:ext>
              </a:extLst>
            </p:cNvPr>
            <p:cNvCxnSpPr>
              <a:cxnSpLocks/>
            </p:cNvCxnSpPr>
            <p:nvPr/>
          </p:nvCxnSpPr>
          <p:spPr>
            <a:xfrm>
              <a:off x="8519106" y="2389935"/>
              <a:ext cx="1283" cy="1945326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32" name="图片 1031" descr="形状&#10;&#10;描述已自动生成">
              <a:extLst>
                <a:ext uri="{FF2B5EF4-FFF2-40B4-BE49-F238E27FC236}">
                  <a16:creationId xmlns:a16="http://schemas.microsoft.com/office/drawing/2014/main" id="{D804A827-6821-A606-1B8D-35C86FA9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756761" y="4805169"/>
              <a:ext cx="297181" cy="297181"/>
            </a:xfrm>
            <a:prstGeom prst="rect">
              <a:avLst/>
            </a:prstGeom>
          </p:spPr>
        </p:pic>
        <p:cxnSp>
          <p:nvCxnSpPr>
            <p:cNvPr id="1028" name="直接连接符 1027">
              <a:extLst>
                <a:ext uri="{FF2B5EF4-FFF2-40B4-BE49-F238E27FC236}">
                  <a16:creationId xmlns:a16="http://schemas.microsoft.com/office/drawing/2014/main" id="{E851E80F-958C-9F50-1B72-9073B36F57E4}"/>
                </a:ext>
              </a:extLst>
            </p:cNvPr>
            <p:cNvCxnSpPr>
              <a:cxnSpLocks/>
            </p:cNvCxnSpPr>
            <p:nvPr/>
          </p:nvCxnSpPr>
          <p:spPr>
            <a:xfrm>
              <a:off x="6905351" y="4330175"/>
              <a:ext cx="1" cy="1790498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5" name="直接连接符 1024">
              <a:extLst>
                <a:ext uri="{FF2B5EF4-FFF2-40B4-BE49-F238E27FC236}">
                  <a16:creationId xmlns:a16="http://schemas.microsoft.com/office/drawing/2014/main" id="{D4FAE9C7-6965-E4C7-5D37-A9E0C9D70304}"/>
                </a:ext>
              </a:extLst>
            </p:cNvPr>
            <p:cNvCxnSpPr/>
            <p:nvPr/>
          </p:nvCxnSpPr>
          <p:spPr>
            <a:xfrm flipH="1">
              <a:off x="6337858" y="6103670"/>
              <a:ext cx="569977" cy="1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9D87D66-A36E-AB9F-9164-5DC741F6C188}"/>
                </a:ext>
              </a:extLst>
            </p:cNvPr>
            <p:cNvCxnSpPr>
              <a:cxnSpLocks/>
            </p:cNvCxnSpPr>
            <p:nvPr/>
          </p:nvCxnSpPr>
          <p:spPr>
            <a:xfrm>
              <a:off x="8532944" y="5102350"/>
              <a:ext cx="0" cy="1009388"/>
            </a:xfrm>
            <a:prstGeom prst="line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6EB0211-1CDD-F637-8A59-DAAF5B058CDC}"/>
                </a:ext>
              </a:extLst>
            </p:cNvPr>
            <p:cNvGrpSpPr/>
            <p:nvPr/>
          </p:nvGrpSpPr>
          <p:grpSpPr>
            <a:xfrm>
              <a:off x="11083348" y="5819134"/>
              <a:ext cx="783338" cy="585217"/>
              <a:chOff x="11083348" y="5819134"/>
              <a:chExt cx="783338" cy="585217"/>
            </a:xfrm>
          </p:grpSpPr>
          <p:pic>
            <p:nvPicPr>
              <p:cNvPr id="4" name="图片 3" descr="形状, 矩形&#10;&#10;描述已自动生成">
                <a:extLst>
                  <a:ext uri="{FF2B5EF4-FFF2-40B4-BE49-F238E27FC236}">
                    <a16:creationId xmlns:a16="http://schemas.microsoft.com/office/drawing/2014/main" id="{323E73A6-B105-81F2-033F-4933382FF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1083348" y="5819134"/>
                <a:ext cx="783338" cy="585217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4648AA-BD25-9061-F064-D9329DEF3D15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310CDB6-2C6B-518D-7DCB-38CF603ED49A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9" name="图片 8" descr="图片包含 徽标&#10;&#10;描述已自动生成">
              <a:extLst>
                <a:ext uri="{FF2B5EF4-FFF2-40B4-BE49-F238E27FC236}">
                  <a16:creationId xmlns:a16="http://schemas.microsoft.com/office/drawing/2014/main" id="{6141A034-1FE3-8DDC-1BCC-BC469869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939" y="5860281"/>
              <a:ext cx="597409" cy="502921"/>
            </a:xfrm>
            <a:prstGeom prst="rect">
              <a:avLst/>
            </a:prstGeom>
          </p:spPr>
        </p:pic>
        <p:pic>
          <p:nvPicPr>
            <p:cNvPr id="11" name="图片 10" descr="图片包含 图形用户界面&#10;&#10;描述已自动生成">
              <a:extLst>
                <a:ext uri="{FF2B5EF4-FFF2-40B4-BE49-F238E27FC236}">
                  <a16:creationId xmlns:a16="http://schemas.microsoft.com/office/drawing/2014/main" id="{A091CFC8-8F60-5600-F9EC-C0625F701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943359" y="5969277"/>
              <a:ext cx="542545" cy="336805"/>
            </a:xfrm>
            <a:prstGeom prst="rect">
              <a:avLst/>
            </a:prstGeom>
          </p:spPr>
        </p:pic>
        <p:pic>
          <p:nvPicPr>
            <p:cNvPr id="13" name="图片 12" descr="图片包含 徽标&#10;&#10;描述已自动生成">
              <a:extLst>
                <a:ext uri="{FF2B5EF4-FFF2-40B4-BE49-F238E27FC236}">
                  <a16:creationId xmlns:a16="http://schemas.microsoft.com/office/drawing/2014/main" id="{4B626745-72F6-D119-CB19-E93F9730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5985" y="5860280"/>
              <a:ext cx="597409" cy="502921"/>
            </a:xfrm>
            <a:prstGeom prst="rect">
              <a:avLst/>
            </a:prstGeom>
          </p:spPr>
        </p:pic>
        <p:pic>
          <p:nvPicPr>
            <p:cNvPr id="15" name="图片 14" descr="徽标&#10;&#10;中度可信度描述已自动生成">
              <a:extLst>
                <a:ext uri="{FF2B5EF4-FFF2-40B4-BE49-F238E27FC236}">
                  <a16:creationId xmlns:a16="http://schemas.microsoft.com/office/drawing/2014/main" id="{71D1B20A-3F50-967D-FA3F-E8E7DD130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120433" y="5963149"/>
              <a:ext cx="225552" cy="297181"/>
            </a:xfrm>
            <a:prstGeom prst="rect">
              <a:avLst/>
            </a:prstGeom>
          </p:spPr>
        </p:pic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D9E52A7-4D14-6FE8-3571-F4E24733219A}"/>
                </a:ext>
              </a:extLst>
            </p:cNvPr>
            <p:cNvCxnSpPr>
              <a:stCxn id="15" idx="3"/>
            </p:cNvCxnSpPr>
            <p:nvPr/>
          </p:nvCxnSpPr>
          <p:spPr>
            <a:xfrm flipH="1">
              <a:off x="8550456" y="6111739"/>
              <a:ext cx="569977" cy="1"/>
            </a:xfrm>
            <a:prstGeom prst="line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0" name="图片 19" descr="图片包含 背景图案&#10;&#10;描述已自动生成">
              <a:extLst>
                <a:ext uri="{FF2B5EF4-FFF2-40B4-BE49-F238E27FC236}">
                  <a16:creationId xmlns:a16="http://schemas.microsoft.com/office/drawing/2014/main" id="{F817ACC2-5C1A-A6D7-4DC6-24B14D4F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>
              <a:off x="8410931" y="5953276"/>
              <a:ext cx="135636" cy="368809"/>
            </a:xfrm>
            <a:prstGeom prst="rect">
              <a:avLst/>
            </a:prstGeom>
          </p:spPr>
        </p:pic>
        <p:pic>
          <p:nvPicPr>
            <p:cNvPr id="25" name="图片 24" descr="形状&#10;&#10;描述已自动生成">
              <a:extLst>
                <a:ext uri="{FF2B5EF4-FFF2-40B4-BE49-F238E27FC236}">
                  <a16:creationId xmlns:a16="http://schemas.microsoft.com/office/drawing/2014/main" id="{1492E916-A2EF-8E2A-E6D9-29333062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84353" y="4805169"/>
              <a:ext cx="297181" cy="297181"/>
            </a:xfrm>
            <a:prstGeom prst="rect">
              <a:avLst/>
            </a:prstGeom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0782540-16CD-3784-210C-A6FFF2CB4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2943" y="4953759"/>
              <a:ext cx="1058352" cy="0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33" name="图片 32" descr="形状, 圆圈&#10;&#10;描述已自动生成">
              <a:extLst>
                <a:ext uri="{FF2B5EF4-FFF2-40B4-BE49-F238E27FC236}">
                  <a16:creationId xmlns:a16="http://schemas.microsoft.com/office/drawing/2014/main" id="{30BA974E-DE9C-F172-40AA-2428267F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295" y="4805169"/>
              <a:ext cx="207264" cy="29718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753BD19-DFA0-20B4-ACFD-A4AA436A9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250838" y="1962195"/>
              <a:ext cx="562736" cy="29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图片 43" descr="图片包含 游戏机, 围栏, 灯光, 画&#10;&#10;描述已自动生成">
              <a:extLst>
                <a:ext uri="{FF2B5EF4-FFF2-40B4-BE49-F238E27FC236}">
                  <a16:creationId xmlns:a16="http://schemas.microsoft.com/office/drawing/2014/main" id="{2DD456C5-E7AE-17CE-735F-6BA1F01F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390473" y="2322836"/>
              <a:ext cx="283465" cy="420625"/>
            </a:xfrm>
            <a:prstGeom prst="rect">
              <a:avLst/>
            </a:prstGeom>
          </p:spPr>
        </p:pic>
        <p:pic>
          <p:nvPicPr>
            <p:cNvPr id="45" name="图片 44" descr="图表, 雷达图&#10;&#10;描述已自动生成">
              <a:extLst>
                <a:ext uri="{FF2B5EF4-FFF2-40B4-BE49-F238E27FC236}">
                  <a16:creationId xmlns:a16="http://schemas.microsoft.com/office/drawing/2014/main" id="{E13F01AA-0868-1557-A558-2C4F29D0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739" y="1545214"/>
              <a:ext cx="483433" cy="271931"/>
            </a:xfrm>
            <a:prstGeom prst="rect">
              <a:avLst/>
            </a:prstGeom>
          </p:spPr>
        </p:pic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2C625A5-3A72-5E77-189C-6A644954CEE6}"/>
                </a:ext>
              </a:extLst>
            </p:cNvPr>
            <p:cNvCxnSpPr>
              <a:cxnSpLocks/>
            </p:cNvCxnSpPr>
            <p:nvPr/>
          </p:nvCxnSpPr>
          <p:spPr>
            <a:xfrm>
              <a:off x="8532205" y="2678174"/>
              <a:ext cx="0" cy="56896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78B83A7-FD51-6A68-CF4E-F707C284F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7401" y="3234783"/>
              <a:ext cx="1935137" cy="786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54" name="图片 53" descr="形状&#10;&#10;描述已自动生成">
              <a:extLst>
                <a:ext uri="{FF2B5EF4-FFF2-40B4-BE49-F238E27FC236}">
                  <a16:creationId xmlns:a16="http://schemas.microsoft.com/office/drawing/2014/main" id="{71D1DF9C-4102-2A55-67E9-D71224FA2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11133" y="3044154"/>
              <a:ext cx="623296" cy="393014"/>
            </a:xfrm>
            <a:prstGeom prst="rect">
              <a:avLst/>
            </a:prstGeom>
          </p:spPr>
        </p:pic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50D58A83-BA8A-DA68-0A84-BE261A84FF03}"/>
                </a:ext>
              </a:extLst>
            </p:cNvPr>
            <p:cNvGrpSpPr/>
            <p:nvPr/>
          </p:nvGrpSpPr>
          <p:grpSpPr>
            <a:xfrm rot="10800000">
              <a:off x="2846015" y="5819134"/>
              <a:ext cx="783338" cy="585217"/>
              <a:chOff x="11083348" y="5819134"/>
              <a:chExt cx="783338" cy="585217"/>
            </a:xfrm>
          </p:grpSpPr>
          <p:pic>
            <p:nvPicPr>
              <p:cNvPr id="56" name="图片 55" descr="形状, 矩形&#10;&#10;描述已自动生成">
                <a:extLst>
                  <a:ext uri="{FF2B5EF4-FFF2-40B4-BE49-F238E27FC236}">
                    <a16:creationId xmlns:a16="http://schemas.microsoft.com/office/drawing/2014/main" id="{953B4550-2203-BB08-F450-19087CDAF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1083348" y="5819134"/>
                <a:ext cx="783338" cy="585217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3FD643B-694D-84EB-51D2-F9C2D1F40741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E4FB6FF-FE51-6508-5F93-6CC3388915AF}"/>
                  </a:ext>
                </a:extLst>
              </p:cNvPr>
              <p:cNvSpPr/>
              <p:nvPr/>
            </p:nvSpPr>
            <p:spPr>
              <a:xfrm>
                <a:off x="11135547" y="5991092"/>
                <a:ext cx="713740" cy="2413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92D050"/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59" name="图片 58" descr="图片包含 图形用户界面&#10;&#10;描述已自动生成">
              <a:extLst>
                <a:ext uri="{FF2B5EF4-FFF2-40B4-BE49-F238E27FC236}">
                  <a16:creationId xmlns:a16="http://schemas.microsoft.com/office/drawing/2014/main" id="{0B5BB4BE-4098-1E22-C37F-D6BA412C0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208887" y="5969277"/>
              <a:ext cx="542545" cy="336805"/>
            </a:xfrm>
            <a:prstGeom prst="rect">
              <a:avLst/>
            </a:prstGeom>
          </p:spPr>
        </p:pic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D2E8735-4651-74CB-D5AA-A963254D3F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9353" y="6111738"/>
              <a:ext cx="569977" cy="1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62" name="图片 61" descr="图片包含 游戏机, 刀, 灯光&#10;&#10;描述已自动生成">
              <a:extLst>
                <a:ext uri="{FF2B5EF4-FFF2-40B4-BE49-F238E27FC236}">
                  <a16:creationId xmlns:a16="http://schemas.microsoft.com/office/drawing/2014/main" id="{517811D4-481F-8CE6-0919-0A5DB305D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321" y="5869213"/>
              <a:ext cx="1018034" cy="502921"/>
            </a:xfrm>
            <a:prstGeom prst="rect">
              <a:avLst/>
            </a:prstGeom>
          </p:spPr>
        </p:pic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44A50AE-1AB5-9284-8567-AA4AF065A24F}"/>
                </a:ext>
              </a:extLst>
            </p:cNvPr>
            <p:cNvCxnSpPr/>
            <p:nvPr/>
          </p:nvCxnSpPr>
          <p:spPr>
            <a:xfrm flipH="1">
              <a:off x="4748994" y="6107704"/>
              <a:ext cx="569977" cy="1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27" name="图片 1026" descr="图片包含 背景图案&#10;&#10;描述已自动生成">
              <a:extLst>
                <a:ext uri="{FF2B5EF4-FFF2-40B4-BE49-F238E27FC236}">
                  <a16:creationId xmlns:a16="http://schemas.microsoft.com/office/drawing/2014/main" id="{CB22073E-F1E0-41E9-882E-7C63B7A28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888158" y="5978855"/>
              <a:ext cx="135636" cy="368809"/>
            </a:xfrm>
            <a:prstGeom prst="rect">
              <a:avLst/>
            </a:prstGeom>
          </p:spPr>
        </p:pic>
        <p:sp>
          <p:nvSpPr>
            <p:cNvPr id="1039" name="矩形 1038">
              <a:extLst>
                <a:ext uri="{FF2B5EF4-FFF2-40B4-BE49-F238E27FC236}">
                  <a16:creationId xmlns:a16="http://schemas.microsoft.com/office/drawing/2014/main" id="{2AA0B91E-9419-A67E-28ED-7452C819594C}"/>
                </a:ext>
              </a:extLst>
            </p:cNvPr>
            <p:cNvSpPr/>
            <p:nvPr/>
          </p:nvSpPr>
          <p:spPr>
            <a:xfrm>
              <a:off x="7181850" y="3044154"/>
              <a:ext cx="106680" cy="39301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FF0000"/>
                </a:gs>
                <a:gs pos="64000">
                  <a:srgbClr val="FF0000"/>
                </a:gs>
                <a:gs pos="100000">
                  <a:schemeClr val="bg1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A6AA2518-C6EF-8262-A700-F1FC494083EF}"/>
                </a:ext>
              </a:extLst>
            </p:cNvPr>
            <p:cNvGrpSpPr/>
            <p:nvPr/>
          </p:nvGrpSpPr>
          <p:grpSpPr>
            <a:xfrm rot="10800000">
              <a:off x="5639735" y="4813671"/>
              <a:ext cx="1265616" cy="297181"/>
              <a:chOff x="4432793" y="4656578"/>
              <a:chExt cx="1265616" cy="297181"/>
            </a:xfrm>
          </p:grpSpPr>
          <p:cxnSp>
            <p:nvCxnSpPr>
              <p:cNvPr id="1043" name="直接连接符 1042">
                <a:extLst>
                  <a:ext uri="{FF2B5EF4-FFF2-40B4-BE49-F238E27FC236}">
                    <a16:creationId xmlns:a16="http://schemas.microsoft.com/office/drawing/2014/main" id="{C1FBB7DD-45C8-BE61-996D-3A79C65F00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2793" y="4805168"/>
                <a:ext cx="1058352" cy="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44" name="图片 1043" descr="形状, 圆圈&#10;&#10;描述已自动生成">
                <a:extLst>
                  <a:ext uri="{FF2B5EF4-FFF2-40B4-BE49-F238E27FC236}">
                    <a16:creationId xmlns:a16="http://schemas.microsoft.com/office/drawing/2014/main" id="{CCA63C66-3998-C16E-F1A1-9C5686D38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1145" y="4656578"/>
                <a:ext cx="207264" cy="297181"/>
              </a:xfrm>
              <a:prstGeom prst="rect">
                <a:avLst/>
              </a:prstGeom>
            </p:spPr>
          </p:pic>
        </p:grpSp>
        <p:cxnSp>
          <p:nvCxnSpPr>
            <p:cNvPr id="1048" name="直接连接符 1047">
              <a:extLst>
                <a:ext uri="{FF2B5EF4-FFF2-40B4-BE49-F238E27FC236}">
                  <a16:creationId xmlns:a16="http://schemas.microsoft.com/office/drawing/2014/main" id="{E09BEFF4-EDB6-C9A2-1C63-77A03FBF1354}"/>
                </a:ext>
              </a:extLst>
            </p:cNvPr>
            <p:cNvCxnSpPr>
              <a:cxnSpLocks/>
              <a:endCxn id="1054" idx="1"/>
            </p:cNvCxnSpPr>
            <p:nvPr/>
          </p:nvCxnSpPr>
          <p:spPr>
            <a:xfrm>
              <a:off x="6903071" y="4313064"/>
              <a:ext cx="1609482" cy="1812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47" name="图片 1046" descr="图片包含 背景图案&#10;&#10;描述已自动生成">
              <a:extLst>
                <a:ext uri="{FF2B5EF4-FFF2-40B4-BE49-F238E27FC236}">
                  <a16:creationId xmlns:a16="http://schemas.microsoft.com/office/drawing/2014/main" id="{40FBBE73-083C-1682-FCB2-08D89EF9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6821102" y="4080475"/>
              <a:ext cx="135636" cy="368809"/>
            </a:xfrm>
            <a:prstGeom prst="rect">
              <a:avLst/>
            </a:prstGeom>
          </p:spPr>
        </p:pic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511E244-3E21-5EB0-603F-DFC982DB09ED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8532204" y="4313064"/>
              <a:ext cx="740" cy="789286"/>
            </a:xfrm>
            <a:prstGeom prst="line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54" name="图片 1053">
              <a:extLst>
                <a:ext uri="{FF2B5EF4-FFF2-40B4-BE49-F238E27FC236}">
                  <a16:creationId xmlns:a16="http://schemas.microsoft.com/office/drawing/2014/main" id="{F30E8925-058D-3E92-3DB0-0A83C2A0E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88175">
              <a:off x="8503257" y="4188837"/>
              <a:ext cx="64008" cy="2971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D33700F-3243-5AAE-F4D1-569938E24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503542" y="3098547"/>
              <a:ext cx="64008" cy="297181"/>
            </a:xfrm>
            <a:prstGeom prst="rect">
              <a:avLst/>
            </a:prstGeom>
          </p:spPr>
        </p:pic>
        <p:sp>
          <p:nvSpPr>
            <p:cNvPr id="1073" name="文本框 1072">
              <a:extLst>
                <a:ext uri="{FF2B5EF4-FFF2-40B4-BE49-F238E27FC236}">
                  <a16:creationId xmlns:a16="http://schemas.microsoft.com/office/drawing/2014/main" id="{7D9DE9CF-C47E-11B6-3FF6-296EB133D178}"/>
                </a:ext>
              </a:extLst>
            </p:cNvPr>
            <p:cNvSpPr txBox="1"/>
            <p:nvPr/>
          </p:nvSpPr>
          <p:spPr>
            <a:xfrm>
              <a:off x="7144373" y="4792985"/>
              <a:ext cx="1148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NPBS (9:1)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4" name="文本框 1073">
              <a:extLst>
                <a:ext uri="{FF2B5EF4-FFF2-40B4-BE49-F238E27FC236}">
                  <a16:creationId xmlns:a16="http://schemas.microsoft.com/office/drawing/2014/main" id="{8AD0CC4C-43FD-9B46-3B63-226DB24F771D}"/>
                </a:ext>
              </a:extLst>
            </p:cNvPr>
            <p:cNvSpPr txBox="1"/>
            <p:nvPr/>
          </p:nvSpPr>
          <p:spPr>
            <a:xfrm>
              <a:off x="3842869" y="5601622"/>
              <a:ext cx="12745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Spatial AOM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" name="文本框 1074">
              <a:extLst>
                <a:ext uri="{FF2B5EF4-FFF2-40B4-BE49-F238E27FC236}">
                  <a16:creationId xmlns:a16="http://schemas.microsoft.com/office/drawing/2014/main" id="{870FBD96-ED5C-B4CC-8226-21CC742AF861}"/>
                </a:ext>
              </a:extLst>
            </p:cNvPr>
            <p:cNvSpPr txBox="1"/>
            <p:nvPr/>
          </p:nvSpPr>
          <p:spPr>
            <a:xfrm>
              <a:off x="2585050" y="5503084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594 nm Laser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6" name="文本框 1075">
              <a:extLst>
                <a:ext uri="{FF2B5EF4-FFF2-40B4-BE49-F238E27FC236}">
                  <a16:creationId xmlns:a16="http://schemas.microsoft.com/office/drawing/2014/main" id="{78B5476E-2F0D-1652-A57C-2A9087419F65}"/>
                </a:ext>
              </a:extLst>
            </p:cNvPr>
            <p:cNvSpPr txBox="1"/>
            <p:nvPr/>
          </p:nvSpPr>
          <p:spPr>
            <a:xfrm>
              <a:off x="10808812" y="5503084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7" name="文本框 1076">
              <a:extLst>
                <a:ext uri="{FF2B5EF4-FFF2-40B4-BE49-F238E27FC236}">
                  <a16:creationId xmlns:a16="http://schemas.microsoft.com/office/drawing/2014/main" id="{EBBD6B5B-4262-21A5-EADE-51AF976D7E18}"/>
                </a:ext>
              </a:extLst>
            </p:cNvPr>
            <p:cNvSpPr txBox="1"/>
            <p:nvPr/>
          </p:nvSpPr>
          <p:spPr>
            <a:xfrm>
              <a:off x="9644689" y="5601622"/>
              <a:ext cx="1136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Fiber AOM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8" name="文本框 1077">
              <a:extLst>
                <a:ext uri="{FF2B5EF4-FFF2-40B4-BE49-F238E27FC236}">
                  <a16:creationId xmlns:a16="http://schemas.microsoft.com/office/drawing/2014/main" id="{231C80E3-FFAA-F921-6CA3-678EFF8C23A7}"/>
                </a:ext>
              </a:extLst>
            </p:cNvPr>
            <p:cNvSpPr txBox="1"/>
            <p:nvPr/>
          </p:nvSpPr>
          <p:spPr>
            <a:xfrm>
              <a:off x="5510080" y="5172165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PD 1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9" name="文本框 1078">
              <a:extLst>
                <a:ext uri="{FF2B5EF4-FFF2-40B4-BE49-F238E27FC236}">
                  <a16:creationId xmlns:a16="http://schemas.microsoft.com/office/drawing/2014/main" id="{1A72E5F8-B07B-F5F8-D3AD-6727C833C349}"/>
                </a:ext>
              </a:extLst>
            </p:cNvPr>
            <p:cNvSpPr txBox="1"/>
            <p:nvPr/>
          </p:nvSpPr>
          <p:spPr>
            <a:xfrm>
              <a:off x="9395005" y="516909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PD 0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0" name="文本框 1079">
              <a:extLst>
                <a:ext uri="{FF2B5EF4-FFF2-40B4-BE49-F238E27FC236}">
                  <a16:creationId xmlns:a16="http://schemas.microsoft.com/office/drawing/2014/main" id="{9A8A2AD2-1A61-4009-67C3-C86704595A2A}"/>
                </a:ext>
              </a:extLst>
            </p:cNvPr>
            <p:cNvSpPr txBox="1"/>
            <p:nvPr/>
          </p:nvSpPr>
          <p:spPr>
            <a:xfrm>
              <a:off x="8699694" y="4160898"/>
              <a:ext cx="1470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550 nm LP DM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1" name="文本框 1080">
              <a:extLst>
                <a:ext uri="{FF2B5EF4-FFF2-40B4-BE49-F238E27FC236}">
                  <a16:creationId xmlns:a16="http://schemas.microsoft.com/office/drawing/2014/main" id="{05D09F4E-1BF4-BA9C-3BA7-0E6D20C0D9B1}"/>
                </a:ext>
              </a:extLst>
            </p:cNvPr>
            <p:cNvSpPr txBox="1"/>
            <p:nvPr/>
          </p:nvSpPr>
          <p:spPr>
            <a:xfrm>
              <a:off x="8699694" y="3079746"/>
              <a:ext cx="1470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600 nm LP DM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2" name="文本框 1081">
              <a:extLst>
                <a:ext uri="{FF2B5EF4-FFF2-40B4-BE49-F238E27FC236}">
                  <a16:creationId xmlns:a16="http://schemas.microsoft.com/office/drawing/2014/main" id="{23BCEAFF-81A1-EF86-F1E8-FB0FA0208606}"/>
                </a:ext>
              </a:extLst>
            </p:cNvPr>
            <p:cNvSpPr txBox="1"/>
            <p:nvPr/>
          </p:nvSpPr>
          <p:spPr>
            <a:xfrm>
              <a:off x="6645494" y="3449552"/>
              <a:ext cx="1183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663-800 nm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BP Filter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5" name="文本框 1084">
              <a:extLst>
                <a:ext uri="{FF2B5EF4-FFF2-40B4-BE49-F238E27FC236}">
                  <a16:creationId xmlns:a16="http://schemas.microsoft.com/office/drawing/2014/main" id="{0E5ECCDA-E4BA-7E2B-7A0A-D307FCEFBB1A}"/>
                </a:ext>
              </a:extLst>
            </p:cNvPr>
            <p:cNvSpPr txBox="1"/>
            <p:nvPr/>
          </p:nvSpPr>
          <p:spPr>
            <a:xfrm>
              <a:off x="5250781" y="3458220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APD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7" name="文本框 1086">
              <a:extLst>
                <a:ext uri="{FF2B5EF4-FFF2-40B4-BE49-F238E27FC236}">
                  <a16:creationId xmlns:a16="http://schemas.microsoft.com/office/drawing/2014/main" id="{96B298A9-B210-B77A-BCD6-F9553AE6822E}"/>
                </a:ext>
              </a:extLst>
            </p:cNvPr>
            <p:cNvSpPr txBox="1"/>
            <p:nvPr/>
          </p:nvSpPr>
          <p:spPr>
            <a:xfrm>
              <a:off x="8143396" y="1269494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Sample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11" name="直接连接符 1110">
              <a:extLst>
                <a:ext uri="{FF2B5EF4-FFF2-40B4-BE49-F238E27FC236}">
                  <a16:creationId xmlns:a16="http://schemas.microsoft.com/office/drawing/2014/main" id="{FF0DCD84-E9DF-0DC6-717B-E52264291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9913" y="2246728"/>
              <a:ext cx="365760" cy="36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直接连接符 1089">
              <a:extLst>
                <a:ext uri="{FF2B5EF4-FFF2-40B4-BE49-F238E27FC236}">
                  <a16:creationId xmlns:a16="http://schemas.microsoft.com/office/drawing/2014/main" id="{553DD5AB-9CD5-EC59-5245-614D681CC23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595920" y="1671372"/>
              <a:ext cx="818352" cy="4103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4" name="图片 1093" descr="图标&#10;&#10;描述已自动生成">
              <a:extLst>
                <a:ext uri="{FF2B5EF4-FFF2-40B4-BE49-F238E27FC236}">
                  <a16:creationId xmlns:a16="http://schemas.microsoft.com/office/drawing/2014/main" id="{6E588E20-86C0-548B-03C8-51BB18A2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227111" y="1491071"/>
              <a:ext cx="368809" cy="368809"/>
            </a:xfrm>
            <a:prstGeom prst="rect">
              <a:avLst/>
            </a:prstGeom>
          </p:spPr>
        </p:pic>
        <p:cxnSp>
          <p:nvCxnSpPr>
            <p:cNvPr id="1095" name="直接连接符 1094">
              <a:extLst>
                <a:ext uri="{FF2B5EF4-FFF2-40B4-BE49-F238E27FC236}">
                  <a16:creationId xmlns:a16="http://schemas.microsoft.com/office/drawing/2014/main" id="{25756B47-D781-C81C-3023-28D056CA42F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08759" y="1675597"/>
              <a:ext cx="818352" cy="4103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8" name="图片 1097" descr="形状, 箭头&#10;&#10;描述已自动生成">
              <a:extLst>
                <a:ext uri="{FF2B5EF4-FFF2-40B4-BE49-F238E27FC236}">
                  <a16:creationId xmlns:a16="http://schemas.microsoft.com/office/drawing/2014/main" id="{AA3FA560-74A6-681A-B2E8-C6F3430E6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772" y="2010054"/>
              <a:ext cx="419101" cy="484633"/>
            </a:xfrm>
            <a:prstGeom prst="rect">
              <a:avLst/>
            </a:prstGeom>
          </p:spPr>
        </p:pic>
        <p:cxnSp>
          <p:nvCxnSpPr>
            <p:cNvPr id="1099" name="直接连接符 1098">
              <a:extLst>
                <a:ext uri="{FF2B5EF4-FFF2-40B4-BE49-F238E27FC236}">
                  <a16:creationId xmlns:a16="http://schemas.microsoft.com/office/drawing/2014/main" id="{560A23EA-5C54-953D-DC7C-BA9F9071E81C}"/>
                </a:ext>
              </a:extLst>
            </p:cNvPr>
            <p:cNvCxnSpPr>
              <a:cxnSpLocks/>
              <a:stCxn id="1098" idx="3"/>
            </p:cNvCxnSpPr>
            <p:nvPr/>
          </p:nvCxnSpPr>
          <p:spPr>
            <a:xfrm flipV="1">
              <a:off x="6416873" y="1679700"/>
              <a:ext cx="0" cy="57267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直接连接符 1104">
              <a:extLst>
                <a:ext uri="{FF2B5EF4-FFF2-40B4-BE49-F238E27FC236}">
                  <a16:creationId xmlns:a16="http://schemas.microsoft.com/office/drawing/2014/main" id="{7E705070-3C5D-FC0F-154D-1C2053BB03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39539" y="1119715"/>
              <a:ext cx="777334" cy="4225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接连接符 1123">
              <a:extLst>
                <a:ext uri="{FF2B5EF4-FFF2-40B4-BE49-F238E27FC236}">
                  <a16:creationId xmlns:a16="http://schemas.microsoft.com/office/drawing/2014/main" id="{1565EF2E-AB57-0970-3D4B-0004911F1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873" y="1107029"/>
              <a:ext cx="0" cy="57267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8" name="图片 1127" descr="图标&#10;&#10;描述已自动生成">
              <a:extLst>
                <a:ext uri="{FF2B5EF4-FFF2-40B4-BE49-F238E27FC236}">
                  <a16:creationId xmlns:a16="http://schemas.microsoft.com/office/drawing/2014/main" id="{96AD5410-4379-878C-C108-EBA5A27F7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669" y="2067965"/>
              <a:ext cx="854966" cy="368809"/>
            </a:xfrm>
            <a:prstGeom prst="rect">
              <a:avLst/>
            </a:prstGeom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9CE8528D-A6AB-852E-87B0-D4D17C2B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386" y="931534"/>
              <a:ext cx="854966" cy="368809"/>
            </a:xfrm>
            <a:prstGeom prst="rect">
              <a:avLst/>
            </a:prstGeom>
          </p:spPr>
        </p:pic>
        <p:cxnSp>
          <p:nvCxnSpPr>
            <p:cNvPr id="1130" name="直接连接符 1129">
              <a:extLst>
                <a:ext uri="{FF2B5EF4-FFF2-40B4-BE49-F238E27FC236}">
                  <a16:creationId xmlns:a16="http://schemas.microsoft.com/office/drawing/2014/main" id="{478E8B29-D0EA-4879-AC9D-9E915A4D3E0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13981" y="1208619"/>
              <a:ext cx="777334" cy="4225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接连接符 1130">
              <a:extLst>
                <a:ext uri="{FF2B5EF4-FFF2-40B4-BE49-F238E27FC236}">
                  <a16:creationId xmlns:a16="http://schemas.microsoft.com/office/drawing/2014/main" id="{7B857D56-E93E-05ED-3F4B-954B52AA3F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30292" y="2238598"/>
              <a:ext cx="777334" cy="4225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接连接符 1133">
              <a:extLst>
                <a:ext uri="{FF2B5EF4-FFF2-40B4-BE49-F238E27FC236}">
                  <a16:creationId xmlns:a16="http://schemas.microsoft.com/office/drawing/2014/main" id="{257CA379-4457-F64F-714A-9930BE892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292" y="2627813"/>
              <a:ext cx="4299516" cy="36984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接连接符 1136">
              <a:extLst>
                <a:ext uri="{FF2B5EF4-FFF2-40B4-BE49-F238E27FC236}">
                  <a16:creationId xmlns:a16="http://schemas.microsoft.com/office/drawing/2014/main" id="{29FDF675-8194-2FA3-6649-097A24352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925" y="6306083"/>
              <a:ext cx="0" cy="211187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接连接符 1139">
              <a:extLst>
                <a:ext uri="{FF2B5EF4-FFF2-40B4-BE49-F238E27FC236}">
                  <a16:creationId xmlns:a16="http://schemas.microsoft.com/office/drawing/2014/main" id="{91B7440D-CF61-B870-C865-B9905D273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9794" y="6306082"/>
              <a:ext cx="0" cy="211188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直接连接符 1140">
              <a:extLst>
                <a:ext uri="{FF2B5EF4-FFF2-40B4-BE49-F238E27FC236}">
                  <a16:creationId xmlns:a16="http://schemas.microsoft.com/office/drawing/2014/main" id="{C42B250C-A467-7BB9-CDB7-95A9B048C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060" y="6517270"/>
              <a:ext cx="783473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接连接符 1143">
              <a:extLst>
                <a:ext uri="{FF2B5EF4-FFF2-40B4-BE49-F238E27FC236}">
                  <a16:creationId xmlns:a16="http://schemas.microsoft.com/office/drawing/2014/main" id="{FF2016AF-9BE6-C8D2-F1FD-6F714D631C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2480" y="4499452"/>
              <a:ext cx="5212447" cy="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直接连接符 1146">
              <a:extLst>
                <a:ext uri="{FF2B5EF4-FFF2-40B4-BE49-F238E27FC236}">
                  <a16:creationId xmlns:a16="http://schemas.microsoft.com/office/drawing/2014/main" id="{86721D03-F574-CA64-9477-EC2C9788D5CF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9694927" y="4499452"/>
              <a:ext cx="0" cy="30571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7" name="图片 1156" descr="图片包含 文本&#10;&#10;描述已自动生成">
              <a:extLst>
                <a:ext uri="{FF2B5EF4-FFF2-40B4-BE49-F238E27FC236}">
                  <a16:creationId xmlns:a16="http://schemas.microsoft.com/office/drawing/2014/main" id="{7ADBB2E8-0600-5A36-B17F-899A2ECA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613" y="3790077"/>
              <a:ext cx="923546" cy="768098"/>
            </a:xfrm>
            <a:prstGeom prst="rect">
              <a:avLst/>
            </a:prstGeom>
          </p:spPr>
        </p:pic>
        <p:cxnSp>
          <p:nvCxnSpPr>
            <p:cNvPr id="1158" name="直接连接符 1157">
              <a:extLst>
                <a:ext uri="{FF2B5EF4-FFF2-40B4-BE49-F238E27FC236}">
                  <a16:creationId xmlns:a16="http://schemas.microsoft.com/office/drawing/2014/main" id="{F7FBC0A0-7791-6C5A-F2C4-500CF37543F1}"/>
                </a:ext>
              </a:extLst>
            </p:cNvPr>
            <p:cNvCxnSpPr>
              <a:cxnSpLocks/>
              <a:stCxn id="1157" idx="0"/>
            </p:cNvCxnSpPr>
            <p:nvPr/>
          </p:nvCxnSpPr>
          <p:spPr>
            <a:xfrm flipV="1">
              <a:off x="4018386" y="1208619"/>
              <a:ext cx="0" cy="258145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直接连接符 1160">
              <a:extLst>
                <a:ext uri="{FF2B5EF4-FFF2-40B4-BE49-F238E27FC236}">
                  <a16:creationId xmlns:a16="http://schemas.microsoft.com/office/drawing/2014/main" id="{B9B40887-678F-25AB-F2FE-0040BB669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2911" y="1086800"/>
              <a:ext cx="8623" cy="54304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直接连接符 1169">
              <a:extLst>
                <a:ext uri="{FF2B5EF4-FFF2-40B4-BE49-F238E27FC236}">
                  <a16:creationId xmlns:a16="http://schemas.microsoft.com/office/drawing/2014/main" id="{D12D1BE6-0063-5D5C-1EF6-57CF73DD74E4}"/>
                </a:ext>
              </a:extLst>
            </p:cNvPr>
            <p:cNvCxnSpPr>
              <a:cxnSpLocks/>
            </p:cNvCxnSpPr>
            <p:nvPr/>
          </p:nvCxnSpPr>
          <p:spPr>
            <a:xfrm>
              <a:off x="4030292" y="4971145"/>
              <a:ext cx="1594649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直接连接符 1173">
              <a:extLst>
                <a:ext uri="{FF2B5EF4-FFF2-40B4-BE49-F238E27FC236}">
                  <a16:creationId xmlns:a16="http://schemas.microsoft.com/office/drawing/2014/main" id="{41D58D31-EB7B-A37A-AFEB-1352799A6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292" y="4558175"/>
              <a:ext cx="0" cy="41297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9" name="文本框 1178">
              <a:extLst>
                <a:ext uri="{FF2B5EF4-FFF2-40B4-BE49-F238E27FC236}">
                  <a16:creationId xmlns:a16="http://schemas.microsoft.com/office/drawing/2014/main" id="{5F84EEB0-35BC-2710-2457-15C5C73FCFCC}"/>
                </a:ext>
              </a:extLst>
            </p:cNvPr>
            <p:cNvSpPr txBox="1"/>
            <p:nvPr/>
          </p:nvSpPr>
          <p:spPr>
            <a:xfrm>
              <a:off x="4892285" y="622314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AWG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0" name="文本框 1179">
              <a:extLst>
                <a:ext uri="{FF2B5EF4-FFF2-40B4-BE49-F238E27FC236}">
                  <a16:creationId xmlns:a16="http://schemas.microsoft.com/office/drawing/2014/main" id="{7B549EB5-F9FE-22B1-D7A1-AEB934D12615}"/>
                </a:ext>
              </a:extLst>
            </p:cNvPr>
            <p:cNvSpPr txBox="1"/>
            <p:nvPr/>
          </p:nvSpPr>
          <p:spPr>
            <a:xfrm>
              <a:off x="4645586" y="1786990"/>
              <a:ext cx="11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MW Source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1" name="文本框 1180">
              <a:extLst>
                <a:ext uri="{FF2B5EF4-FFF2-40B4-BE49-F238E27FC236}">
                  <a16:creationId xmlns:a16="http://schemas.microsoft.com/office/drawing/2014/main" id="{472E2E00-938D-5DA6-587F-2A1D1C7AF184}"/>
                </a:ext>
              </a:extLst>
            </p:cNvPr>
            <p:cNvSpPr txBox="1"/>
            <p:nvPr/>
          </p:nvSpPr>
          <p:spPr>
            <a:xfrm>
              <a:off x="6120157" y="2296739"/>
              <a:ext cx="1410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MW Amplifier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2" name="文本框 1181">
              <a:extLst>
                <a:ext uri="{FF2B5EF4-FFF2-40B4-BE49-F238E27FC236}">
                  <a16:creationId xmlns:a16="http://schemas.microsoft.com/office/drawing/2014/main" id="{5A0C13AD-B9AE-F54A-7EF8-AAB33127636A}"/>
                </a:ext>
              </a:extLst>
            </p:cNvPr>
            <p:cNvSpPr txBox="1"/>
            <p:nvPr/>
          </p:nvSpPr>
          <p:spPr>
            <a:xfrm>
              <a:off x="7053942" y="1139245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Mixer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90" name="图片 1189" descr="手机屏幕截图&#10;&#10;低可信度描述已自动生成">
              <a:extLst>
                <a:ext uri="{FF2B5EF4-FFF2-40B4-BE49-F238E27FC236}">
                  <a16:creationId xmlns:a16="http://schemas.microsoft.com/office/drawing/2014/main" id="{EBC6BB56-C2BF-D0B5-F20F-53D6FB58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5000" y="5955079"/>
              <a:ext cx="117348" cy="297181"/>
            </a:xfrm>
            <a:prstGeom prst="rect">
              <a:avLst/>
            </a:prstGeom>
          </p:spPr>
        </p:pic>
        <p:pic>
          <p:nvPicPr>
            <p:cNvPr id="1193" name="图片 1192" descr="手机屏幕截图&#10;&#10;低可信度描述已自动生成">
              <a:extLst>
                <a:ext uri="{FF2B5EF4-FFF2-40B4-BE49-F238E27FC236}">
                  <a16:creationId xmlns:a16="http://schemas.microsoft.com/office/drawing/2014/main" id="{B01002AF-67D0-DCB4-E9EA-E8169D16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408" y="5940176"/>
              <a:ext cx="117348" cy="297181"/>
            </a:xfrm>
            <a:prstGeom prst="rect">
              <a:avLst/>
            </a:prstGeom>
          </p:spPr>
        </p:pic>
        <p:sp>
          <p:nvSpPr>
            <p:cNvPr id="1195" name="文本框 1194">
              <a:extLst>
                <a:ext uri="{FF2B5EF4-FFF2-40B4-BE49-F238E27FC236}">
                  <a16:creationId xmlns:a16="http://schemas.microsoft.com/office/drawing/2014/main" id="{D8A559C4-8CA8-5518-851B-C6FD2EE53A4B}"/>
                </a:ext>
              </a:extLst>
            </p:cNvPr>
            <p:cNvSpPr txBox="1"/>
            <p:nvPr/>
          </p:nvSpPr>
          <p:spPr>
            <a:xfrm>
              <a:off x="8682695" y="2358548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Piezo XYZ Stage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6" name="文本框 1195">
              <a:extLst>
                <a:ext uri="{FF2B5EF4-FFF2-40B4-BE49-F238E27FC236}">
                  <a16:creationId xmlns:a16="http://schemas.microsoft.com/office/drawing/2014/main" id="{CB8C69B7-E696-DF42-8000-8A02DAF92263}"/>
                </a:ext>
              </a:extLst>
            </p:cNvPr>
            <p:cNvSpPr txBox="1"/>
            <p:nvPr/>
          </p:nvSpPr>
          <p:spPr>
            <a:xfrm>
              <a:off x="8853702" y="1963535"/>
              <a:ext cx="9845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Objective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7" name="文本框 1196">
              <a:extLst>
                <a:ext uri="{FF2B5EF4-FFF2-40B4-BE49-F238E27FC236}">
                  <a16:creationId xmlns:a16="http://schemas.microsoft.com/office/drawing/2014/main" id="{2D47C5FA-9788-1931-09F5-9AC83B59DC6F}"/>
                </a:ext>
              </a:extLst>
            </p:cNvPr>
            <p:cNvSpPr txBox="1"/>
            <p:nvPr/>
          </p:nvSpPr>
          <p:spPr>
            <a:xfrm>
              <a:off x="4362988" y="3996707"/>
              <a:ext cx="10070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Computer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" name="文本框 1197">
              <a:extLst>
                <a:ext uri="{FF2B5EF4-FFF2-40B4-BE49-F238E27FC236}">
                  <a16:creationId xmlns:a16="http://schemas.microsoft.com/office/drawing/2014/main" id="{40626DFA-8806-473A-E2B2-15C1706863B1}"/>
                </a:ext>
              </a:extLst>
            </p:cNvPr>
            <p:cNvSpPr txBox="1"/>
            <p:nvPr/>
          </p:nvSpPr>
          <p:spPr>
            <a:xfrm>
              <a:off x="7311068" y="5968403"/>
              <a:ext cx="814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Mirrors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9" name="文本框 1198">
              <a:extLst>
                <a:ext uri="{FF2B5EF4-FFF2-40B4-BE49-F238E27FC236}">
                  <a16:creationId xmlns:a16="http://schemas.microsoft.com/office/drawing/2014/main" id="{B560ED6A-368C-1AC9-3DA4-83B1D40B41BF}"/>
                </a:ext>
              </a:extLst>
            </p:cNvPr>
            <p:cNvSpPr txBox="1"/>
            <p:nvPr/>
          </p:nvSpPr>
          <p:spPr>
            <a:xfrm>
              <a:off x="5527222" y="5556362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Fiber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69F3690-49E8-5AD1-45F0-B7459754956F}"/>
                </a:ext>
              </a:extLst>
            </p:cNvPr>
            <p:cNvGrpSpPr/>
            <p:nvPr/>
          </p:nvGrpSpPr>
          <p:grpSpPr>
            <a:xfrm>
              <a:off x="5821900" y="2991292"/>
              <a:ext cx="821445" cy="502921"/>
              <a:chOff x="2457252" y="2627813"/>
              <a:chExt cx="821445" cy="502921"/>
            </a:xfrm>
          </p:grpSpPr>
          <p:pic>
            <p:nvPicPr>
              <p:cNvPr id="3" name="图片 2" descr="徽标&#10;&#10;中度可信度描述已自动生成">
                <a:extLst>
                  <a:ext uri="{FF2B5EF4-FFF2-40B4-BE49-F238E27FC236}">
                    <a16:creationId xmlns:a16="http://schemas.microsoft.com/office/drawing/2014/main" id="{AE785B36-A8B4-0477-F4AB-122B66444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145" y="2730682"/>
                <a:ext cx="225552" cy="297181"/>
              </a:xfrm>
              <a:prstGeom prst="rect">
                <a:avLst/>
              </a:prstGeom>
            </p:spPr>
          </p:pic>
          <p:pic>
            <p:nvPicPr>
              <p:cNvPr id="10" name="图片 9" descr="图片包含 徽标&#10;&#10;描述已自动生成">
                <a:extLst>
                  <a:ext uri="{FF2B5EF4-FFF2-40B4-BE49-F238E27FC236}">
                    <a16:creationId xmlns:a16="http://schemas.microsoft.com/office/drawing/2014/main" id="{C6F35F0C-17A0-D0E3-1276-B38FF148A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7252" y="2627813"/>
                <a:ext cx="597409" cy="502921"/>
              </a:xfrm>
              <a:prstGeom prst="rect">
                <a:avLst/>
              </a:prstGeom>
            </p:spPr>
          </p:pic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E9EB62D-647A-B874-47B4-A01EA980C2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911" y="1078036"/>
              <a:ext cx="2405305" cy="17529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84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CFD37074-7E6C-9CF3-4573-98232E6C1F00}"/>
              </a:ext>
            </a:extLst>
          </p:cNvPr>
          <p:cNvGrpSpPr/>
          <p:nvPr/>
        </p:nvGrpSpPr>
        <p:grpSpPr>
          <a:xfrm>
            <a:off x="2344395" y="1987317"/>
            <a:ext cx="6781043" cy="2998640"/>
            <a:chOff x="2344395" y="1987317"/>
            <a:chExt cx="6781043" cy="2998640"/>
          </a:xfrm>
        </p:grpSpPr>
        <p:pic>
          <p:nvPicPr>
            <p:cNvPr id="9" name="图片 8" descr="图标&#10;&#10;中度可信度描述已自动生成">
              <a:extLst>
                <a:ext uri="{FF2B5EF4-FFF2-40B4-BE49-F238E27FC236}">
                  <a16:creationId xmlns:a16="http://schemas.microsoft.com/office/drawing/2014/main" id="{E46BDFAF-693D-F828-E98C-2B556928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337" y="1987317"/>
              <a:ext cx="5330919" cy="2998640"/>
            </a:xfrm>
            <a:prstGeom prst="rect">
              <a:avLst/>
            </a:prstGeom>
          </p:spPr>
        </p:pic>
        <p:pic>
          <p:nvPicPr>
            <p:cNvPr id="6" name="图片 5" descr="图片包含 图示&#10;&#10;描述已自动生成">
              <a:extLst>
                <a:ext uri="{FF2B5EF4-FFF2-40B4-BE49-F238E27FC236}">
                  <a16:creationId xmlns:a16="http://schemas.microsoft.com/office/drawing/2014/main" id="{902282D8-91E9-92BB-65B2-B6E3D3BA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395" y="1987317"/>
              <a:ext cx="2794434" cy="2883366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CB24B24-F019-65B2-3F94-D726A7BD2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3535" y="2039151"/>
              <a:ext cx="0" cy="1134256"/>
            </a:xfrm>
            <a:prstGeom prst="straightConnector1">
              <a:avLst/>
            </a:prstGeom>
            <a:ln w="412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1C8BF9-A03C-9487-1F63-B293CD10AF0F}"/>
                </a:ext>
              </a:extLst>
            </p:cNvPr>
            <p:cNvSpPr txBox="1"/>
            <p:nvPr/>
          </p:nvSpPr>
          <p:spPr>
            <a:xfrm>
              <a:off x="7953535" y="2344669"/>
              <a:ext cx="1171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[1 1 1]</a:t>
              </a:r>
              <a:endParaRPr lang="zh-CN" altLang="en-US" sz="2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F5B81D8-78C7-C2B0-9479-BC40E544A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8511" y="3276071"/>
              <a:ext cx="357281" cy="421131"/>
            </a:xfrm>
            <a:prstGeom prst="straightConnector1">
              <a:avLst/>
            </a:prstGeom>
            <a:ln w="412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852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2F6F95-BAA5-AA36-AAAE-49D1D0D8196A}"/>
              </a:ext>
            </a:extLst>
          </p:cNvPr>
          <p:cNvGrpSpPr/>
          <p:nvPr/>
        </p:nvGrpSpPr>
        <p:grpSpPr>
          <a:xfrm>
            <a:off x="1157724" y="0"/>
            <a:ext cx="10013197" cy="6858000"/>
            <a:chOff x="1157724" y="0"/>
            <a:chExt cx="10013197" cy="68580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7116A7D-8CF6-760B-15F9-A03E51529276}"/>
                </a:ext>
              </a:extLst>
            </p:cNvPr>
            <p:cNvGrpSpPr/>
            <p:nvPr/>
          </p:nvGrpSpPr>
          <p:grpSpPr>
            <a:xfrm>
              <a:off x="1157724" y="0"/>
              <a:ext cx="9959856" cy="6858000"/>
              <a:chOff x="1157724" y="0"/>
              <a:chExt cx="9959856" cy="685800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2F2F62D-E42E-E97C-1228-C2F38C1BE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7724" y="0"/>
                <a:ext cx="9876551" cy="6858000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A77DF3C-2405-201B-E339-C5728CFC55A2}"/>
                  </a:ext>
                </a:extLst>
              </p:cNvPr>
              <p:cNvSpPr/>
              <p:nvPr/>
            </p:nvSpPr>
            <p:spPr>
              <a:xfrm>
                <a:off x="1280160" y="4564380"/>
                <a:ext cx="1104900" cy="754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15454CF-4CD0-9A46-B4BA-3A2E14455685}"/>
                  </a:ext>
                </a:extLst>
              </p:cNvPr>
              <p:cNvSpPr/>
              <p:nvPr/>
            </p:nvSpPr>
            <p:spPr>
              <a:xfrm>
                <a:off x="2209800" y="922020"/>
                <a:ext cx="1104900" cy="754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C74BFC7-40EB-A41A-8A44-4113C8944BDA}"/>
                  </a:ext>
                </a:extLst>
              </p:cNvPr>
              <p:cNvSpPr/>
              <p:nvPr/>
            </p:nvSpPr>
            <p:spPr>
              <a:xfrm>
                <a:off x="9829800" y="1676400"/>
                <a:ext cx="1104900" cy="754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4011F67-201E-C5D5-7693-DBA2649E62BC}"/>
                  </a:ext>
                </a:extLst>
              </p:cNvPr>
              <p:cNvSpPr/>
              <p:nvPr/>
            </p:nvSpPr>
            <p:spPr>
              <a:xfrm>
                <a:off x="10012680" y="723900"/>
                <a:ext cx="1104900" cy="754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9E75651-2325-176F-BA39-4A99540C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787" t="73333" r="6486" b="6334"/>
            <a:stretch/>
          </p:blipFill>
          <p:spPr>
            <a:xfrm>
              <a:off x="10012680" y="880110"/>
              <a:ext cx="1158241" cy="139446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3B09C2C-9D40-6FA2-7331-33D66405B87B}"/>
                </a:ext>
              </a:extLst>
            </p:cNvPr>
            <p:cNvSpPr txBox="1"/>
            <p:nvPr/>
          </p:nvSpPr>
          <p:spPr>
            <a:xfrm>
              <a:off x="2317238" y="1299210"/>
              <a:ext cx="715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CW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0BCF8B0-126F-275C-73F3-043C760A06A5}"/>
                </a:ext>
              </a:extLst>
            </p:cNvPr>
            <p:cNvSpPr txBox="1"/>
            <p:nvPr/>
          </p:nvSpPr>
          <p:spPr>
            <a:xfrm>
              <a:off x="2233900" y="5097126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Pulsed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F051077-2EF3-0340-AF4C-32FD0F3E9ADC}"/>
                </a:ext>
              </a:extLst>
            </p:cNvPr>
            <p:cNvSpPr txBox="1"/>
            <p:nvPr/>
          </p:nvSpPr>
          <p:spPr>
            <a:xfrm>
              <a:off x="2172502" y="0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BC07DA4-8C8C-98C8-BD67-6C509ACA3ABC}"/>
                </a:ext>
              </a:extLst>
            </p:cNvPr>
            <p:cNvSpPr txBox="1"/>
            <p:nvPr/>
          </p:nvSpPr>
          <p:spPr>
            <a:xfrm>
              <a:off x="2166891" y="3429000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60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A70DF44A-1221-F68D-D79B-E40F15C5EE8A}"/>
              </a:ext>
            </a:extLst>
          </p:cNvPr>
          <p:cNvGrpSpPr/>
          <p:nvPr/>
        </p:nvGrpSpPr>
        <p:grpSpPr>
          <a:xfrm>
            <a:off x="1113952" y="-2274348"/>
            <a:ext cx="9668136" cy="8369304"/>
            <a:chOff x="1141006" y="-2436667"/>
            <a:chExt cx="9668136" cy="8369304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C846F2C-6F26-4C10-8164-F2F86C214749}"/>
                </a:ext>
              </a:extLst>
            </p:cNvPr>
            <p:cNvGrpSpPr/>
            <p:nvPr/>
          </p:nvGrpSpPr>
          <p:grpSpPr>
            <a:xfrm>
              <a:off x="1147082" y="-2436667"/>
              <a:ext cx="4678467" cy="8369304"/>
              <a:chOff x="2883901" y="-3015607"/>
              <a:chExt cx="4678467" cy="8369304"/>
            </a:xfrm>
          </p:grpSpPr>
          <p:sp>
            <p:nvSpPr>
              <p:cNvPr id="9" name="弧形 8">
                <a:extLst>
                  <a:ext uri="{FF2B5EF4-FFF2-40B4-BE49-F238E27FC236}">
                    <a16:creationId xmlns:a16="http://schemas.microsoft.com/office/drawing/2014/main" id="{D239EC19-EDE1-491A-2CA9-A94C2DA6BBDB}"/>
                  </a:ext>
                </a:extLst>
              </p:cNvPr>
              <p:cNvSpPr/>
              <p:nvPr/>
            </p:nvSpPr>
            <p:spPr>
              <a:xfrm>
                <a:off x="3644556" y="-949618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2E35E6B2-E37F-3FF1-0B3A-21BD8389DDBC}"/>
                  </a:ext>
                </a:extLst>
              </p:cNvPr>
              <p:cNvSpPr/>
              <p:nvPr/>
            </p:nvSpPr>
            <p:spPr>
              <a:xfrm>
                <a:off x="4595528" y="-3015607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3BBA9F82-2648-B42A-27A1-51CB6FA79A13}"/>
                  </a:ext>
                </a:extLst>
              </p:cNvPr>
              <p:cNvGrpSpPr/>
              <p:nvPr/>
            </p:nvGrpSpPr>
            <p:grpSpPr>
              <a:xfrm>
                <a:off x="2883901" y="581385"/>
                <a:ext cx="4678467" cy="4772312"/>
                <a:chOff x="2883901" y="581385"/>
                <a:chExt cx="4678467" cy="4772312"/>
              </a:xfrm>
            </p:grpSpPr>
            <p:cxnSp>
              <p:nvCxnSpPr>
                <p:cNvPr id="2" name="直接箭头连接符 1">
                  <a:extLst>
                    <a:ext uri="{FF2B5EF4-FFF2-40B4-BE49-F238E27FC236}">
                      <a16:creationId xmlns:a16="http://schemas.microsoft.com/office/drawing/2014/main" id="{7AAA4C79-2401-B8B3-B206-4395559CB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7701" y="4916467"/>
                  <a:ext cx="3934667" cy="0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箭头连接符 2">
                  <a:extLst>
                    <a:ext uri="{FF2B5EF4-FFF2-40B4-BE49-F238E27FC236}">
                      <a16:creationId xmlns:a16="http://schemas.microsoft.com/office/drawing/2014/main" id="{4D0DE6D0-20DA-10C9-82E8-98B94A124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27700" y="698131"/>
                  <a:ext cx="0" cy="4218336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A802310C-4570-8687-670E-049FEB197364}"/>
                    </a:ext>
                  </a:extLst>
                </p:cNvPr>
                <p:cNvSpPr txBox="1"/>
                <p:nvPr/>
              </p:nvSpPr>
              <p:spPr>
                <a:xfrm>
                  <a:off x="7246256" y="488824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C6BB395-E56E-0B64-EBF7-240A97D8B137}"/>
                    </a:ext>
                  </a:extLst>
                </p:cNvPr>
                <p:cNvSpPr txBox="1"/>
                <p:nvPr/>
              </p:nvSpPr>
              <p:spPr>
                <a:xfrm>
                  <a:off x="3226304" y="58138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724E329B-8226-83E4-6018-39624767780A}"/>
                    </a:ext>
                  </a:extLst>
                </p:cNvPr>
                <p:cNvCxnSpPr/>
                <p:nvPr/>
              </p:nvCxnSpPr>
              <p:spPr>
                <a:xfrm>
                  <a:off x="4555671" y="4506686"/>
                  <a:ext cx="789215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1E06030F-1319-150A-D485-2487632A9F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6185" y="4272644"/>
                  <a:ext cx="128139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E2C62829-114A-0208-31F5-E32A6CFF3C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8407" y="3995058"/>
                  <a:ext cx="1659164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48A7D9F5-25D2-D319-78E0-0E9EF66DA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4171" y="3701143"/>
                  <a:ext cx="1943100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D0403D8-E4BB-9505-9AF4-A850F4C0AFD9}"/>
                    </a:ext>
                  </a:extLst>
                </p:cNvPr>
                <p:cNvSpPr txBox="1"/>
                <p:nvPr/>
              </p:nvSpPr>
              <p:spPr>
                <a:xfrm>
                  <a:off x="4660187" y="420892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2CB7E419-2AEA-52D0-F5E5-70D3F6BD0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7465" y="2449973"/>
                  <a:ext cx="778393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97915ADC-65AE-DB0D-18A0-DEC92C323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157" y="2215931"/>
                  <a:ext cx="1262744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24424029-39A1-C9FA-8574-D65A4FD99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0929" y="1938345"/>
                  <a:ext cx="1660071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7ECF07BF-01C4-6A56-DECC-F78BB5C07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44430"/>
                  <a:ext cx="19431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B9B968B-4DCA-8400-505F-D881A3F39DD0}"/>
                    </a:ext>
                  </a:extLst>
                </p:cNvPr>
                <p:cNvSpPr txBox="1"/>
                <p:nvPr/>
              </p:nvSpPr>
              <p:spPr>
                <a:xfrm>
                  <a:off x="5895081" y="215847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412BE775-93CE-B3E2-A6E2-8C0E37A1B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2581705"/>
                  <a:ext cx="22995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1A360EF3-E1C7-22F3-0DFF-6740949BE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4644062"/>
                  <a:ext cx="13180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CFAF0FB-4106-5950-DB96-AAFD7CEDDBE0}"/>
                    </a:ext>
                  </a:extLst>
                </p:cNvPr>
                <p:cNvSpPr txBox="1"/>
                <p:nvPr/>
              </p:nvSpPr>
              <p:spPr>
                <a:xfrm>
                  <a:off x="2883901" y="4378205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CDA7195-E91E-4E2A-E91D-861855D34F42}"/>
                    </a:ext>
                  </a:extLst>
                </p:cNvPr>
                <p:cNvSpPr txBox="1"/>
                <p:nvPr/>
              </p:nvSpPr>
              <p:spPr>
                <a:xfrm>
                  <a:off x="2896428" y="2310518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21B41AD-FCEC-83F5-8573-97DB2B34B178}"/>
                    </a:ext>
                  </a:extLst>
                </p:cNvPr>
                <p:cNvSpPr txBox="1"/>
                <p:nvPr/>
              </p:nvSpPr>
              <p:spPr>
                <a:xfrm>
                  <a:off x="4521167" y="4888246"/>
                  <a:ext cx="1047299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CC95D89-318B-2B2B-23D8-BD878DE006C4}"/>
                    </a:ext>
                  </a:extLst>
                </p:cNvPr>
                <p:cNvSpPr txBox="1"/>
                <p:nvPr/>
              </p:nvSpPr>
              <p:spPr>
                <a:xfrm>
                  <a:off x="5517465" y="4892032"/>
                  <a:ext cx="951151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0C2E52A4-F53C-EC67-4463-F956440F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6720" y="4501173"/>
                  <a:ext cx="32145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2634063-51B0-F855-4028-1B1EB0541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27271" y="24444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EE031EF5-7DE0-14ED-2C63-A0A8AECA5CEC}"/>
                    </a:ext>
                  </a:extLst>
                </p:cNvPr>
                <p:cNvSpPr txBox="1"/>
                <p:nvPr/>
              </p:nvSpPr>
              <p:spPr>
                <a:xfrm>
                  <a:off x="4502131" y="1316901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EF17A07E-4864-57AC-E4DA-B88A75D655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16443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C8D09CE1-EBEC-BFC8-4991-F7C17DCFE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3701143"/>
                  <a:ext cx="16564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4391B89-9801-375D-33AB-A562BD88A495}"/>
                    </a:ext>
                  </a:extLst>
                </p:cNvPr>
                <p:cNvSpPr txBox="1"/>
                <p:nvPr/>
              </p:nvSpPr>
              <p:spPr>
                <a:xfrm>
                  <a:off x="5597584" y="3388552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cxnSp>
              <p:nvCxnSpPr>
                <p:cNvPr id="50" name="直接箭头连接符 49">
                  <a:extLst>
                    <a:ext uri="{FF2B5EF4-FFF2-40B4-BE49-F238E27FC236}">
                      <a16:creationId xmlns:a16="http://schemas.microsoft.com/office/drawing/2014/main" id="{7779054A-40A6-11FC-D0C2-7A1433A8E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01143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9E63E8A-5D6F-968F-A82B-6D9F263560FC}"/>
                    </a:ext>
                  </a:extLst>
                </p:cNvPr>
                <p:cNvSpPr txBox="1"/>
                <p:nvPr/>
              </p:nvSpPr>
              <p:spPr>
                <a:xfrm>
                  <a:off x="6047326" y="3927629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</a:t>
                  </a: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352DAC7-DE2F-99AE-1B7F-E89E1E841E9B}"/>
                    </a:ext>
                  </a:extLst>
                </p:cNvPr>
                <p:cNvSpPr txBox="1"/>
                <p:nvPr/>
              </p:nvSpPr>
              <p:spPr>
                <a:xfrm>
                  <a:off x="6913831" y="1877890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cxnSp>
              <p:nvCxnSpPr>
                <p:cNvPr id="55" name="直接箭头连接符 54">
                  <a:extLst>
                    <a:ext uri="{FF2B5EF4-FFF2-40B4-BE49-F238E27FC236}">
                      <a16:creationId xmlns:a16="http://schemas.microsoft.com/office/drawing/2014/main" id="{4D23A99A-0A1C-7BAA-9BA0-154C39AC8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1638918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>
                  <a:extLst>
                    <a:ext uri="{FF2B5EF4-FFF2-40B4-BE49-F238E27FC236}">
                      <a16:creationId xmlns:a16="http://schemas.microsoft.com/office/drawing/2014/main" id="{CAF9170C-E69D-2965-32F7-1ACC520A0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2444461"/>
                  <a:ext cx="10746" cy="205671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053AA77-D0EC-9FEC-B42E-5BBFD68D1929}"/>
                    </a:ext>
                  </a:extLst>
                </p:cNvPr>
                <p:cNvSpPr txBox="1"/>
                <p:nvPr/>
              </p:nvSpPr>
              <p:spPr>
                <a:xfrm>
                  <a:off x="6967056" y="3303540"/>
                  <a:ext cx="5953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ZPL</a:t>
                  </a:r>
                </a:p>
              </p:txBody>
            </p: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48491ABB-F05A-66C6-2729-8294F7EE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6720" y="4501173"/>
                  <a:ext cx="0" cy="15519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28D811BD-671A-B40C-E965-95FCBB15D276}"/>
                    </a:ext>
                  </a:extLst>
                </p:cNvPr>
                <p:cNvSpPr txBox="1"/>
                <p:nvPr/>
              </p:nvSpPr>
              <p:spPr>
                <a:xfrm>
                  <a:off x="3704335" y="4373023"/>
                  <a:ext cx="575598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ZPE</a:t>
                  </a:r>
                </a:p>
              </p:txBody>
            </p:sp>
            <p:cxnSp>
              <p:nvCxnSpPr>
                <p:cNvPr id="80" name="直接箭头连接符 79">
                  <a:extLst>
                    <a:ext uri="{FF2B5EF4-FFF2-40B4-BE49-F238E27FC236}">
                      <a16:creationId xmlns:a16="http://schemas.microsoft.com/office/drawing/2014/main" id="{CE2A28E0-B143-A0B9-B77E-7B67CFDD3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55455"/>
                  <a:ext cx="992128" cy="79371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3B9965BC-55B8-B2EB-B7DE-601D7F2A3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2446113"/>
                  <a:ext cx="0" cy="1260000"/>
                </a:xfrm>
                <a:prstGeom prst="straightConnector1">
                  <a:avLst/>
                </a:prstGeom>
                <a:ln w="31750">
                  <a:solidFill>
                    <a:srgbClr val="FF5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>
                  <a:extLst>
                    <a:ext uri="{FF2B5EF4-FFF2-40B4-BE49-F238E27FC236}">
                      <a16:creationId xmlns:a16="http://schemas.microsoft.com/office/drawing/2014/main" id="{01A8919A-08ED-5B47-A6B7-783C5BCC2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44109" y="1638918"/>
                  <a:ext cx="0" cy="2886119"/>
                </a:xfrm>
                <a:prstGeom prst="straightConnector1">
                  <a:avLst/>
                </a:prstGeom>
                <a:ln w="31750">
                  <a:solidFill>
                    <a:srgbClr val="3EF52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箭头连接符 89">
                  <a:extLst>
                    <a:ext uri="{FF2B5EF4-FFF2-40B4-BE49-F238E27FC236}">
                      <a16:creationId xmlns:a16="http://schemas.microsoft.com/office/drawing/2014/main" id="{EF3C4902-1587-74A9-C931-E257451F7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45741" y="3701143"/>
                  <a:ext cx="983162" cy="82007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5694B37-FECC-0E75-552E-7D9B064E7096}"/>
                    </a:ext>
                  </a:extLst>
                </p:cNvPr>
                <p:cNvSpPr txBox="1"/>
                <p:nvPr/>
              </p:nvSpPr>
              <p:spPr>
                <a:xfrm>
                  <a:off x="5294257" y="3685363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3E9BDB3D-5127-4633-183F-FCA0FC3EE30C}"/>
                    </a:ext>
                  </a:extLst>
                </p:cNvPr>
                <p:cNvSpPr txBox="1"/>
                <p:nvPr/>
              </p:nvSpPr>
              <p:spPr>
                <a:xfrm>
                  <a:off x="5479908" y="1891968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F1BAA57C-0EA5-1EFB-90DD-A7E6B29706DC}"/>
                    </a:ext>
                  </a:extLst>
                </p:cNvPr>
                <p:cNvSpPr txBox="1"/>
                <p:nvPr/>
              </p:nvSpPr>
              <p:spPr>
                <a:xfrm>
                  <a:off x="3895658" y="2652932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3EF52B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Absorption </a:t>
                  </a: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23F6D6C-C578-ADDC-CCE8-87EE3222E56F}"/>
                    </a:ext>
                  </a:extLst>
                </p:cNvPr>
                <p:cNvSpPr txBox="1"/>
                <p:nvPr/>
              </p:nvSpPr>
              <p:spPr>
                <a:xfrm>
                  <a:off x="5856629" y="2729704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FF5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Emission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5922E4E-3206-ABA6-70C0-AE70EFC82BE8}"/>
                  </a:ext>
                </a:extLst>
              </p:cNvPr>
              <p:cNvSpPr txBox="1"/>
              <p:nvPr/>
            </p:nvSpPr>
            <p:spPr>
              <a:xfrm>
                <a:off x="5069085" y="3011406"/>
                <a:ext cx="120214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ZPL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476BDE-1C2D-A6A8-0DEE-2D68FF86F519}"/>
                  </a:ext>
                </a:extLst>
              </p:cNvPr>
              <p:cNvSpPr txBox="1"/>
              <p:nvPr/>
            </p:nvSpPr>
            <p:spPr>
              <a:xfrm>
                <a:off x="5546689" y="4202013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02C56C4-DBB9-EB9B-AC71-D825FC3A91C1}"/>
                  </a:ext>
                </a:extLst>
              </p:cNvPr>
              <p:cNvSpPr txBox="1"/>
              <p:nvPr/>
            </p:nvSpPr>
            <p:spPr>
              <a:xfrm>
                <a:off x="6456291" y="2145134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m=0</a:t>
                </a:r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7824D7C-7EC7-9848-F00F-6D2F2DD1C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0278" y="2450780"/>
                <a:ext cx="962144" cy="204444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图片 24" descr="图示&#10;&#10;描述已自动生成">
              <a:extLst>
                <a:ext uri="{FF2B5EF4-FFF2-40B4-BE49-F238E27FC236}">
                  <a16:creationId xmlns:a16="http://schemas.microsoft.com/office/drawing/2014/main" id="{25799B32-02DE-9FA7-BFB6-AC51F56A0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7" r="26842"/>
            <a:stretch/>
          </p:blipFill>
          <p:spPr>
            <a:xfrm>
              <a:off x="6243781" y="1789877"/>
              <a:ext cx="4565361" cy="3891299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7D2AC01-178F-0ABA-C8F9-27E16EBD96E2}"/>
                </a:ext>
              </a:extLst>
            </p:cNvPr>
            <p:cNvSpPr txBox="1"/>
            <p:nvPr/>
          </p:nvSpPr>
          <p:spPr>
            <a:xfrm>
              <a:off x="1141006" y="97565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DEFB05B-0C0F-2C05-D541-E7F462A9E11D}"/>
                </a:ext>
              </a:extLst>
            </p:cNvPr>
            <p:cNvSpPr txBox="1"/>
            <p:nvPr/>
          </p:nvSpPr>
          <p:spPr>
            <a:xfrm>
              <a:off x="6096000" y="975659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925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76AF1C-A9DD-9551-BF1C-68485D4CABEF}"/>
              </a:ext>
            </a:extLst>
          </p:cNvPr>
          <p:cNvGrpSpPr/>
          <p:nvPr/>
        </p:nvGrpSpPr>
        <p:grpSpPr>
          <a:xfrm>
            <a:off x="2355927" y="1537044"/>
            <a:ext cx="8389430" cy="3783912"/>
            <a:chOff x="2355927" y="1537044"/>
            <a:chExt cx="8389430" cy="378391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6BCF63F-8B0B-1980-15A7-B4CA185212FC}"/>
                </a:ext>
              </a:extLst>
            </p:cNvPr>
            <p:cNvGrpSpPr/>
            <p:nvPr/>
          </p:nvGrpSpPr>
          <p:grpSpPr>
            <a:xfrm>
              <a:off x="2355927" y="1537044"/>
              <a:ext cx="8389430" cy="3783912"/>
              <a:chOff x="2355927" y="1537044"/>
              <a:chExt cx="8389430" cy="3783912"/>
            </a:xfrm>
          </p:grpSpPr>
          <p:pic>
            <p:nvPicPr>
              <p:cNvPr id="4" name="图片 3" descr="图表, 折线图&#10;&#10;描述已自动生成">
                <a:extLst>
                  <a:ext uri="{FF2B5EF4-FFF2-40B4-BE49-F238E27FC236}">
                    <a16:creationId xmlns:a16="http://schemas.microsoft.com/office/drawing/2014/main" id="{F307F6DF-A6BE-109F-DD9F-8DF95975E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927" y="1537044"/>
                <a:ext cx="8389430" cy="3783912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0AF19F-5BD4-0FEF-4C8C-D46FC6553822}"/>
                  </a:ext>
                </a:extLst>
              </p:cNvPr>
              <p:cNvSpPr txBox="1"/>
              <p:nvPr/>
            </p:nvSpPr>
            <p:spPr>
              <a:xfrm>
                <a:off x="2494311" y="2286391"/>
                <a:ext cx="292175" cy="275942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DFE17A8-0CDF-141E-687C-40CFFDBF4EA2}"/>
                  </a:ext>
                </a:extLst>
              </p:cNvPr>
              <p:cNvSpPr/>
              <p:nvPr/>
            </p:nvSpPr>
            <p:spPr>
              <a:xfrm>
                <a:off x="4983211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B807ED5-3F61-0F33-8BFB-7BF090251E38}"/>
                  </a:ext>
                </a:extLst>
              </p:cNvPr>
              <p:cNvSpPr/>
              <p:nvPr/>
            </p:nvSpPr>
            <p:spPr>
              <a:xfrm>
                <a:off x="6899484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56D2C31-AE19-3DBE-C559-A94337112182}"/>
                  </a:ext>
                </a:extLst>
              </p:cNvPr>
              <p:cNvSpPr/>
              <p:nvPr/>
            </p:nvSpPr>
            <p:spPr>
              <a:xfrm>
                <a:off x="8838653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065FF6-38BC-F5CB-C3B8-E1EF7093F503}"/>
                </a:ext>
              </a:extLst>
            </p:cNvPr>
            <p:cNvSpPr txBox="1"/>
            <p:nvPr/>
          </p:nvSpPr>
          <p:spPr>
            <a:xfrm>
              <a:off x="2437458" y="222377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3C3593-C449-D40F-542D-640B23B3A834}"/>
                </a:ext>
              </a:extLst>
            </p:cNvPr>
            <p:cNvSpPr txBox="1"/>
            <p:nvPr/>
          </p:nvSpPr>
          <p:spPr>
            <a:xfrm>
              <a:off x="4894796" y="222377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3D03813-AA60-397F-A3E0-3FF1CD6C4171}"/>
                </a:ext>
              </a:extLst>
            </p:cNvPr>
            <p:cNvSpPr txBox="1"/>
            <p:nvPr/>
          </p:nvSpPr>
          <p:spPr>
            <a:xfrm>
              <a:off x="6832713" y="2223779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EC3984-2DF7-3E2E-66BE-237AC1F9C19B}"/>
                </a:ext>
              </a:extLst>
            </p:cNvPr>
            <p:cNvSpPr txBox="1"/>
            <p:nvPr/>
          </p:nvSpPr>
          <p:spPr>
            <a:xfrm>
              <a:off x="8762261" y="2223779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26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E41C7A4A-CFF0-7D34-2D05-F9287D4B4484}"/>
              </a:ext>
            </a:extLst>
          </p:cNvPr>
          <p:cNvGrpSpPr/>
          <p:nvPr/>
        </p:nvGrpSpPr>
        <p:grpSpPr>
          <a:xfrm>
            <a:off x="1121897" y="2478880"/>
            <a:ext cx="9291738" cy="3141091"/>
            <a:chOff x="1121897" y="2478880"/>
            <a:chExt cx="9291738" cy="314109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F44D0D4-FEB5-1E69-B41F-335EF925C4A3}"/>
                </a:ext>
              </a:extLst>
            </p:cNvPr>
            <p:cNvGrpSpPr/>
            <p:nvPr/>
          </p:nvGrpSpPr>
          <p:grpSpPr>
            <a:xfrm>
              <a:off x="1121897" y="2478880"/>
              <a:ext cx="9291738" cy="3126429"/>
              <a:chOff x="1121897" y="2478880"/>
              <a:chExt cx="9291738" cy="3126429"/>
            </a:xfrm>
          </p:grpSpPr>
          <p:pic>
            <p:nvPicPr>
              <p:cNvPr id="11" name="图片 10" descr="图示&#10;&#10;描述已自动生成">
                <a:extLst>
                  <a:ext uri="{FF2B5EF4-FFF2-40B4-BE49-F238E27FC236}">
                    <a16:creationId xmlns:a16="http://schemas.microsoft.com/office/drawing/2014/main" id="{22ED705B-9629-EE51-5DE2-B927643A0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1154" y="2478880"/>
                <a:ext cx="6122481" cy="3104910"/>
              </a:xfrm>
              <a:prstGeom prst="rect">
                <a:avLst/>
              </a:prstGeom>
            </p:spPr>
          </p:pic>
          <p:pic>
            <p:nvPicPr>
              <p:cNvPr id="13" name="图片 12" descr="直方图&#10;&#10;中度可信度描述已自动生成">
                <a:extLst>
                  <a:ext uri="{FF2B5EF4-FFF2-40B4-BE49-F238E27FC236}">
                    <a16:creationId xmlns:a16="http://schemas.microsoft.com/office/drawing/2014/main" id="{7DB26DF0-43E1-29C4-D33F-9A3516A6C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897" y="2478880"/>
                <a:ext cx="3099543" cy="3126429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56F7B3C-681F-388A-17AD-10976C2B7225}"/>
                  </a:ext>
                </a:extLst>
              </p:cNvPr>
              <p:cNvSpPr/>
              <p:nvPr/>
            </p:nvSpPr>
            <p:spPr>
              <a:xfrm>
                <a:off x="4360985" y="4815479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5B42475-87AB-CFF1-F557-3B552CDB2071}"/>
                  </a:ext>
                </a:extLst>
              </p:cNvPr>
              <p:cNvSpPr/>
              <p:nvPr/>
            </p:nvSpPr>
            <p:spPr>
              <a:xfrm>
                <a:off x="6439577" y="4815478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13D46DF-AA16-B83B-A0F6-8B54C289571F}"/>
                  </a:ext>
                </a:extLst>
              </p:cNvPr>
              <p:cNvSpPr/>
              <p:nvPr/>
            </p:nvSpPr>
            <p:spPr>
              <a:xfrm>
                <a:off x="8588000" y="4815477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38AC131-2CAB-F44F-A2CC-5B615F911AA8}"/>
                </a:ext>
              </a:extLst>
            </p:cNvPr>
            <p:cNvSpPr txBox="1"/>
            <p:nvPr/>
          </p:nvSpPr>
          <p:spPr>
            <a:xfrm>
              <a:off x="1425582" y="5250639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2A6D9BE-A8AB-6068-31E2-6F6C3B4ED40B}"/>
                </a:ext>
              </a:extLst>
            </p:cNvPr>
            <p:cNvSpPr txBox="1"/>
            <p:nvPr/>
          </p:nvSpPr>
          <p:spPr>
            <a:xfrm>
              <a:off x="4249488" y="525063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0E1D107-0F3D-5D46-06E9-F12F1AF188DB}"/>
                </a:ext>
              </a:extLst>
            </p:cNvPr>
            <p:cNvSpPr txBox="1"/>
            <p:nvPr/>
          </p:nvSpPr>
          <p:spPr>
            <a:xfrm>
              <a:off x="6306692" y="525063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56D3DFC-0372-4D1B-2572-3F3B0A37B1AE}"/>
                </a:ext>
              </a:extLst>
            </p:cNvPr>
            <p:cNvSpPr txBox="1"/>
            <p:nvPr/>
          </p:nvSpPr>
          <p:spPr>
            <a:xfrm>
              <a:off x="8376243" y="5235977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43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579C3EA-97B5-A5DF-682D-2EECA118C026}"/>
              </a:ext>
            </a:extLst>
          </p:cNvPr>
          <p:cNvGrpSpPr/>
          <p:nvPr/>
        </p:nvGrpSpPr>
        <p:grpSpPr>
          <a:xfrm>
            <a:off x="924600" y="0"/>
            <a:ext cx="10342800" cy="6858000"/>
            <a:chOff x="924600" y="0"/>
            <a:chExt cx="10342800" cy="6858000"/>
          </a:xfrm>
        </p:grpSpPr>
        <p:pic>
          <p:nvPicPr>
            <p:cNvPr id="6" name="图片 5" descr="图表, 条形图&#10;&#10;描述已自动生成">
              <a:extLst>
                <a:ext uri="{FF2B5EF4-FFF2-40B4-BE49-F238E27FC236}">
                  <a16:creationId xmlns:a16="http://schemas.microsoft.com/office/drawing/2014/main" id="{2FB4445C-7C4F-D4BA-18DD-362CF284E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00" y="0"/>
              <a:ext cx="10342800" cy="6858000"/>
            </a:xfrm>
            <a:prstGeom prst="rect">
              <a:avLst/>
            </a:prstGeom>
          </p:spPr>
        </p:pic>
        <p:pic>
          <p:nvPicPr>
            <p:cNvPr id="7" name="图片 6" descr="图表, 条形图&#10;&#10;描述已自动生成">
              <a:extLst>
                <a:ext uri="{FF2B5EF4-FFF2-40B4-BE49-F238E27FC236}">
                  <a16:creationId xmlns:a16="http://schemas.microsoft.com/office/drawing/2014/main" id="{7700A029-8C15-8933-729D-8F74A9C39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8" t="68064" r="85469" b="24793"/>
            <a:stretch/>
          </p:blipFill>
          <p:spPr>
            <a:xfrm>
              <a:off x="3644536" y="3944983"/>
              <a:ext cx="483325" cy="489857"/>
            </a:xfrm>
            <a:prstGeom prst="rect">
              <a:avLst/>
            </a:prstGeom>
          </p:spPr>
        </p:pic>
        <p:pic>
          <p:nvPicPr>
            <p:cNvPr id="8" name="图片 7" descr="图表, 条形图&#10;&#10;描述已自动生成">
              <a:extLst>
                <a:ext uri="{FF2B5EF4-FFF2-40B4-BE49-F238E27FC236}">
                  <a16:creationId xmlns:a16="http://schemas.microsoft.com/office/drawing/2014/main" id="{3E7B1B85-987A-ABD1-0030-F1AB32826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1" t="59302" r="69808" b="36095"/>
            <a:stretch/>
          </p:blipFill>
          <p:spPr>
            <a:xfrm>
              <a:off x="2024741" y="4761411"/>
              <a:ext cx="313511" cy="315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374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499C82-42DD-9305-54DD-39554D29652D}"/>
              </a:ext>
            </a:extLst>
          </p:cNvPr>
          <p:cNvGrpSpPr/>
          <p:nvPr/>
        </p:nvGrpSpPr>
        <p:grpSpPr>
          <a:xfrm>
            <a:off x="989034" y="2292671"/>
            <a:ext cx="9759962" cy="3331602"/>
            <a:chOff x="989034" y="2292671"/>
            <a:chExt cx="9759962" cy="3331602"/>
          </a:xfrm>
        </p:grpSpPr>
        <p:pic>
          <p:nvPicPr>
            <p:cNvPr id="4" name="图片 3" descr="图表, 条形图&#10;&#10;描述已自动生成">
              <a:extLst>
                <a:ext uri="{FF2B5EF4-FFF2-40B4-BE49-F238E27FC236}">
                  <a16:creationId xmlns:a16="http://schemas.microsoft.com/office/drawing/2014/main" id="{95B586E2-12AC-20BD-3AAE-78893179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92" y="2292671"/>
              <a:ext cx="5003187" cy="3331602"/>
            </a:xfrm>
            <a:prstGeom prst="rect">
              <a:avLst/>
            </a:prstGeom>
          </p:spPr>
        </p:pic>
        <p:pic>
          <p:nvPicPr>
            <p:cNvPr id="6" name="图片 5" descr="图表, 直方图&#10;&#10;描述已自动生成">
              <a:extLst>
                <a:ext uri="{FF2B5EF4-FFF2-40B4-BE49-F238E27FC236}">
                  <a16:creationId xmlns:a16="http://schemas.microsoft.com/office/drawing/2014/main" id="{B2F78B85-B2CB-9AC3-91EF-1451DB94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663" y="2426126"/>
              <a:ext cx="5002333" cy="294869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90D118E-3910-C3EA-D0A1-C9D165F7B071}"/>
                </a:ext>
              </a:extLst>
            </p:cNvPr>
            <p:cNvSpPr txBox="1"/>
            <p:nvPr/>
          </p:nvSpPr>
          <p:spPr>
            <a:xfrm>
              <a:off x="989034" y="2292671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0916DA0-1BC2-A6DF-8FF6-CC542DCD354B}"/>
                </a:ext>
              </a:extLst>
            </p:cNvPr>
            <p:cNvSpPr txBox="1"/>
            <p:nvPr/>
          </p:nvSpPr>
          <p:spPr>
            <a:xfrm>
              <a:off x="5758732" y="2292671"/>
              <a:ext cx="45397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  <a:p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87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F9DBB32-CCFC-1423-AD19-559E3F2EC9B4}"/>
              </a:ext>
            </a:extLst>
          </p:cNvPr>
          <p:cNvGrpSpPr/>
          <p:nvPr/>
        </p:nvGrpSpPr>
        <p:grpSpPr>
          <a:xfrm>
            <a:off x="0" y="456248"/>
            <a:ext cx="12192000" cy="3312662"/>
            <a:chOff x="0" y="456248"/>
            <a:chExt cx="12192000" cy="3312662"/>
          </a:xfrm>
        </p:grpSpPr>
        <p:pic>
          <p:nvPicPr>
            <p:cNvPr id="5" name="图片 4" descr="卡通人物&#10;&#10;中度可信度描述已自动生成">
              <a:extLst>
                <a:ext uri="{FF2B5EF4-FFF2-40B4-BE49-F238E27FC236}">
                  <a16:creationId xmlns:a16="http://schemas.microsoft.com/office/drawing/2014/main" id="{C5503F30-04B3-498C-9EEB-45330BDEB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935"/>
            <a:stretch/>
          </p:blipFill>
          <p:spPr>
            <a:xfrm>
              <a:off x="0" y="456248"/>
              <a:ext cx="12192000" cy="657849"/>
            </a:xfrm>
            <a:prstGeom prst="rect">
              <a:avLst/>
            </a:prstGeom>
          </p:spPr>
        </p:pic>
        <p:pic>
          <p:nvPicPr>
            <p:cNvPr id="6" name="图片 5" descr="卡通人物&#10;&#10;中度可信度描述已自动生成">
              <a:extLst>
                <a:ext uri="{FF2B5EF4-FFF2-40B4-BE49-F238E27FC236}">
                  <a16:creationId xmlns:a16="http://schemas.microsoft.com/office/drawing/2014/main" id="{E6006595-978A-9B98-CE8D-FC5157F2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48"/>
            <a:stretch/>
          </p:blipFill>
          <p:spPr>
            <a:xfrm>
              <a:off x="0" y="1114097"/>
              <a:ext cx="12192000" cy="2654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4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9C20672-677D-770E-71A3-719903341775}"/>
              </a:ext>
            </a:extLst>
          </p:cNvPr>
          <p:cNvGrpSpPr/>
          <p:nvPr/>
        </p:nvGrpSpPr>
        <p:grpSpPr>
          <a:xfrm>
            <a:off x="422031" y="525753"/>
            <a:ext cx="12034986" cy="5486163"/>
            <a:chOff x="422031" y="525753"/>
            <a:chExt cx="12034986" cy="548616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05C1F0D-D886-2406-AF13-EDD5E1C0257E}"/>
                </a:ext>
              </a:extLst>
            </p:cNvPr>
            <p:cNvGrpSpPr/>
            <p:nvPr/>
          </p:nvGrpSpPr>
          <p:grpSpPr>
            <a:xfrm>
              <a:off x="483160" y="525753"/>
              <a:ext cx="11973857" cy="5486163"/>
              <a:chOff x="483160" y="525753"/>
              <a:chExt cx="11973857" cy="5486163"/>
            </a:xfrm>
          </p:grpSpPr>
          <p:pic>
            <p:nvPicPr>
              <p:cNvPr id="5" name="图片 4" descr="图表, 折线图&#10;&#10;描述已自动生成">
                <a:extLst>
                  <a:ext uri="{FF2B5EF4-FFF2-40B4-BE49-F238E27FC236}">
                    <a16:creationId xmlns:a16="http://schemas.microsoft.com/office/drawing/2014/main" id="{7A7CAA20-5261-1A2C-1B5B-EF49A7586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60" y="525753"/>
                <a:ext cx="11973857" cy="5486163"/>
              </a:xfrm>
              <a:prstGeom prst="rect">
                <a:avLst/>
              </a:prstGeom>
            </p:spPr>
          </p:pic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E765184B-FD40-2982-B3EF-496FD7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048" y="2879835"/>
                <a:ext cx="0" cy="2186151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BD4099B-9B3A-4A54-D07A-90584062EB89}"/>
                  </a:ext>
                </a:extLst>
              </p:cNvPr>
              <p:cNvSpPr txBox="1"/>
              <p:nvPr/>
            </p:nvSpPr>
            <p:spPr>
              <a:xfrm>
                <a:off x="4571042" y="2291650"/>
                <a:ext cx="111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637 nm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D931065-B921-624A-8DED-88F25FA45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3655" y="2522483"/>
                <a:ext cx="0" cy="2543503"/>
              </a:xfrm>
              <a:prstGeom prst="line">
                <a:avLst/>
              </a:prstGeom>
              <a:ln w="38100">
                <a:solidFill>
                  <a:srgbClr val="0203F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7020C41-2A40-1A70-1084-AEE395ECA476}"/>
                  </a:ext>
                </a:extLst>
              </p:cNvPr>
              <p:cNvSpPr txBox="1"/>
              <p:nvPr/>
            </p:nvSpPr>
            <p:spPr>
              <a:xfrm>
                <a:off x="1963395" y="2027778"/>
                <a:ext cx="111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203F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575 nm</a:t>
                </a:r>
                <a:endParaRPr lang="zh-CN" altLang="en-US" sz="2400" dirty="0">
                  <a:solidFill>
                    <a:srgbClr val="020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9B98530-9C27-E1B3-6FF8-6B0666CB0903}"/>
                </a:ext>
              </a:extLst>
            </p:cNvPr>
            <p:cNvSpPr/>
            <p:nvPr/>
          </p:nvSpPr>
          <p:spPr>
            <a:xfrm>
              <a:off x="422031" y="670920"/>
              <a:ext cx="584350" cy="611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45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FDFAA11-1DC7-B639-8217-7A2B94CEDE8F}"/>
              </a:ext>
            </a:extLst>
          </p:cNvPr>
          <p:cNvGrpSpPr/>
          <p:nvPr/>
        </p:nvGrpSpPr>
        <p:grpSpPr>
          <a:xfrm>
            <a:off x="1660403" y="-87330"/>
            <a:ext cx="8871193" cy="6858000"/>
            <a:chOff x="1660403" y="-87330"/>
            <a:chExt cx="8871193" cy="6858000"/>
          </a:xfrm>
        </p:grpSpPr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1816C43F-D75F-6506-54B8-C6942F628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03" y="-87330"/>
              <a:ext cx="8871193" cy="68580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16AE58-1536-CDBE-0615-E081C589109E}"/>
                </a:ext>
              </a:extLst>
            </p:cNvPr>
            <p:cNvSpPr txBox="1"/>
            <p:nvPr/>
          </p:nvSpPr>
          <p:spPr>
            <a:xfrm>
              <a:off x="2203012" y="52152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2E011F7-19FD-C1A2-FF4F-3E47D5FCA12F}"/>
                </a:ext>
              </a:extLst>
            </p:cNvPr>
            <p:cNvSpPr txBox="1"/>
            <p:nvPr/>
          </p:nvSpPr>
          <p:spPr>
            <a:xfrm>
              <a:off x="4877718" y="52152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0B92EC2-8FE9-3662-3B51-74763B38498C}"/>
                </a:ext>
              </a:extLst>
            </p:cNvPr>
            <p:cNvSpPr txBox="1"/>
            <p:nvPr/>
          </p:nvSpPr>
          <p:spPr>
            <a:xfrm>
              <a:off x="7333241" y="-87330"/>
              <a:ext cx="4138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AE2149E-6332-B09B-2ACC-42CD70144499}"/>
                </a:ext>
              </a:extLst>
            </p:cNvPr>
            <p:cNvSpPr txBox="1"/>
            <p:nvPr/>
          </p:nvSpPr>
          <p:spPr>
            <a:xfrm>
              <a:off x="7322020" y="4528716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70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E44EC1B4-535E-3740-FC4D-25E7183903CE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1EA98C5-F701-D04F-7E11-706319112592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B2003E5-403E-911F-E8C4-06158D0233D1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039D7D7-2041-8562-FD28-C882E1869E20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7CCC538-ED5D-8B80-B80B-7A0E7020E659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EF13C71-EC3C-C65A-4913-6DC7FF1CE5D8}"/>
                </a:ext>
              </a:extLst>
            </p:cNvPr>
            <p:cNvSpPr/>
            <p:nvPr/>
          </p:nvSpPr>
          <p:spPr>
            <a:xfrm>
              <a:off x="3606800" y="1011190"/>
              <a:ext cx="5421032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Initialization/detection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C9DA587-261E-A6B0-361F-603CF6F6092F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088E142-D9DE-6F80-AA26-AF78D96709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CF4BC2B-720C-F083-4695-359AFD38ED99}"/>
                </a:ext>
              </a:extLst>
            </p:cNvPr>
            <p:cNvSpPr/>
            <p:nvPr/>
          </p:nvSpPr>
          <p:spPr>
            <a:xfrm>
              <a:off x="3606800" y="2108470"/>
              <a:ext cx="542103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MW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F1C42C0-DB04-5DE8-558F-92A21D70A379}"/>
                </a:ext>
              </a:extLst>
            </p:cNvPr>
            <p:cNvSpPr/>
            <p:nvPr/>
          </p:nvSpPr>
          <p:spPr>
            <a:xfrm>
              <a:off x="3606800" y="3231149"/>
              <a:ext cx="5421032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 out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06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30B66FC-4457-20BB-173F-B551E6A74533}"/>
              </a:ext>
            </a:extLst>
          </p:cNvPr>
          <p:cNvGrpSpPr/>
          <p:nvPr/>
        </p:nvGrpSpPr>
        <p:grpSpPr>
          <a:xfrm>
            <a:off x="1051748" y="959607"/>
            <a:ext cx="9077772" cy="4582452"/>
            <a:chOff x="1051748" y="959607"/>
            <a:chExt cx="9077772" cy="4582452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7CAFF05F-CE4E-3BD4-C4A4-0C177766A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11" r="9315" b="27926"/>
            <a:stretch/>
          </p:blipFill>
          <p:spPr>
            <a:xfrm>
              <a:off x="1138990" y="1010920"/>
              <a:ext cx="8990530" cy="2123440"/>
            </a:xfrm>
            <a:prstGeom prst="rect">
              <a:avLst/>
            </a:prstGeom>
          </p:spPr>
        </p:pic>
        <p:pic>
          <p:nvPicPr>
            <p:cNvPr id="12" name="图片 11" descr="图形用户界面&#10;&#10;描述已自动生成">
              <a:extLst>
                <a:ext uri="{FF2B5EF4-FFF2-40B4-BE49-F238E27FC236}">
                  <a16:creationId xmlns:a16="http://schemas.microsoft.com/office/drawing/2014/main" id="{D9B027DA-EDD0-3743-C891-481EE1EBB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8" t="40811" r="7381" b="30841"/>
            <a:stretch/>
          </p:blipFill>
          <p:spPr>
            <a:xfrm>
              <a:off x="1136316" y="3550257"/>
              <a:ext cx="8993204" cy="199180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C9685B-7072-ABC5-6ED7-03AEE09F81CF}"/>
                </a:ext>
              </a:extLst>
            </p:cNvPr>
            <p:cNvSpPr txBox="1"/>
            <p:nvPr/>
          </p:nvSpPr>
          <p:spPr>
            <a:xfrm>
              <a:off x="1051748" y="95960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8F65C3-E2AF-DAED-79D9-0BB89F0C2385}"/>
                </a:ext>
              </a:extLst>
            </p:cNvPr>
            <p:cNvSpPr txBox="1"/>
            <p:nvPr/>
          </p:nvSpPr>
          <p:spPr>
            <a:xfrm>
              <a:off x="1051748" y="3496917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6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DD8A-7DC2-D154-BE21-28933B92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A64E76-CF0C-5B7E-02A1-3BE39E88E595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6B58E0D-0804-61E5-5012-0EBCFB188DAA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5614CE3-2EAE-5B24-01E7-26B3EF13ADF8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3DB6FA8-05CA-217B-3149-B6031D75FE7A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89DB35D-588C-DA91-7BAF-20FCD05FC180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ED81912-1585-9D23-DEFC-3D9E8E3E5573}"/>
                </a:ext>
              </a:extLst>
            </p:cNvPr>
            <p:cNvSpPr/>
            <p:nvPr/>
          </p:nvSpPr>
          <p:spPr>
            <a:xfrm>
              <a:off x="3606800" y="1011190"/>
              <a:ext cx="1306490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1503F23-A59D-B27D-7F8F-D445D313CA74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18772F6-7FE7-3314-C77E-675E50EFE138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2BADF8D-10CE-80E9-3101-ECE6D12CD23F}"/>
                </a:ext>
              </a:extLst>
            </p:cNvPr>
            <p:cNvSpPr/>
            <p:nvPr/>
          </p:nvSpPr>
          <p:spPr>
            <a:xfrm>
              <a:off x="4913290" y="2108470"/>
              <a:ext cx="280805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Pulsed sequence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602CE9-ABF2-089F-A00F-796260877D45}"/>
                </a:ext>
              </a:extLst>
            </p:cNvPr>
            <p:cNvSpPr/>
            <p:nvPr/>
          </p:nvSpPr>
          <p:spPr>
            <a:xfrm>
              <a:off x="7721341" y="3231149"/>
              <a:ext cx="540455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7E4295A-9221-FE1D-CCEA-EC9D5F2F61A2}"/>
              </a:ext>
            </a:extLst>
          </p:cNvPr>
          <p:cNvSpPr/>
          <p:nvPr/>
        </p:nvSpPr>
        <p:spPr>
          <a:xfrm>
            <a:off x="7721342" y="1011190"/>
            <a:ext cx="1306490" cy="3231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620D57-A063-98BF-2AE5-8823C5AEEAA9}"/>
              </a:ext>
            </a:extLst>
          </p:cNvPr>
          <p:cNvSpPr/>
          <p:nvPr/>
        </p:nvSpPr>
        <p:spPr>
          <a:xfrm>
            <a:off x="8377707" y="3231149"/>
            <a:ext cx="650125" cy="3231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5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1383B09-A472-5DD9-5B1F-A84BCC38A01D}"/>
              </a:ext>
            </a:extLst>
          </p:cNvPr>
          <p:cNvGrpSpPr/>
          <p:nvPr/>
        </p:nvGrpSpPr>
        <p:grpSpPr>
          <a:xfrm>
            <a:off x="175448" y="519099"/>
            <a:ext cx="12145286" cy="7371541"/>
            <a:chOff x="175448" y="519099"/>
            <a:chExt cx="12145286" cy="7371541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51F6F461-8F80-1AB3-5792-5B05E3C80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519099"/>
              <a:ext cx="12078747" cy="4055008"/>
            </a:xfrm>
            <a:prstGeom prst="rect">
              <a:avLst/>
            </a:prstGeom>
          </p:spPr>
        </p:pic>
        <p:pic>
          <p:nvPicPr>
            <p:cNvPr id="5" name="图片 4" descr="电脑萤幕画面&#10;&#10;描述已自动生成">
              <a:extLst>
                <a:ext uri="{FF2B5EF4-FFF2-40B4-BE49-F238E27FC236}">
                  <a16:creationId xmlns:a16="http://schemas.microsoft.com/office/drawing/2014/main" id="{EA599470-34BE-5779-7BED-BCF48444F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4895720"/>
              <a:ext cx="12078747" cy="299492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F5D933D-E64C-0FDF-D365-D81CCA049E4F}"/>
                </a:ext>
              </a:extLst>
            </p:cNvPr>
            <p:cNvSpPr txBox="1"/>
            <p:nvPr/>
          </p:nvSpPr>
          <p:spPr>
            <a:xfrm>
              <a:off x="175448" y="51909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938DCB-1DB6-DAAC-EFF9-FCA39A72404B}"/>
                </a:ext>
              </a:extLst>
            </p:cNvPr>
            <p:cNvSpPr txBox="1"/>
            <p:nvPr/>
          </p:nvSpPr>
          <p:spPr>
            <a:xfrm>
              <a:off x="175448" y="489572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034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18563</TotalTime>
  <Words>337</Words>
  <Application>Microsoft Office PowerPoint</Application>
  <PresentationFormat>宽屏</PresentationFormat>
  <Paragraphs>134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Diwei Zou</dc:creator>
  <cp:lastModifiedBy>Diwei Zou</cp:lastModifiedBy>
  <cp:revision>34</cp:revision>
  <dcterms:created xsi:type="dcterms:W3CDTF">2024-01-06T13:35:10Z</dcterms:created>
  <dcterms:modified xsi:type="dcterms:W3CDTF">2024-04-16T11:51:38Z</dcterms:modified>
</cp:coreProperties>
</file>